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3.jpg"/><Relationship Id="rId10" Type="http://schemas.openxmlformats.org/officeDocument/2006/relationships/image" Target="../media/image8.jp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vál 43">
            <a:extLst>
              <a:ext uri="{FF2B5EF4-FFF2-40B4-BE49-F238E27FC236}">
                <a16:creationId xmlns:a16="http://schemas.microsoft.com/office/drawing/2014/main" id="{42371B6F-D165-4171-8237-5E3E5760478D}"/>
              </a:ext>
            </a:extLst>
          </p:cNvPr>
          <p:cNvSpPr/>
          <p:nvPr/>
        </p:nvSpPr>
        <p:spPr>
          <a:xfrm>
            <a:off x="4823988" y="349186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1" name="Ovál 40">
            <a:extLst>
              <a:ext uri="{FF2B5EF4-FFF2-40B4-BE49-F238E27FC236}">
                <a16:creationId xmlns:a16="http://schemas.microsoft.com/office/drawing/2014/main" id="{48BE156F-EFCD-45E5-B3BD-04001E45DCA2}"/>
              </a:ext>
            </a:extLst>
          </p:cNvPr>
          <p:cNvSpPr/>
          <p:nvPr/>
        </p:nvSpPr>
        <p:spPr>
          <a:xfrm>
            <a:off x="4867041" y="182642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30" name="Obrázek 2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277"/>
            <a:ext cx="9001000" cy="1080467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CBW 27D1E-S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automatická pračka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Rychlé cykly 14, 30, 44 a 59 min, digitální displej,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senzorové sušení, časované sušení, AC motor, buben Shiatsu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24744"/>
            <a:ext cx="3960440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D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(kg)		7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0,689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69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41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1151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3:28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75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B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Množstevní automatika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Programy </a:t>
            </a: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16 programů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Bílé, Bavlna, Bavlna + předpírka, Syntetika, Dětské, Denní 59 min, Rychlý 14, 30, 44 min, Máchání, Odčerpání + Odstřeďování,</a:t>
            </a: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Jemné, Ruční/Hedvábí,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40-60°, </a:t>
            </a:r>
            <a:r>
              <a:rPr lang="cs-CZ" altLang="cs-CZ" sz="800" dirty="0" err="1">
                <a:latin typeface="Arial" charset="0"/>
              </a:rPr>
              <a:t>Jeans</a:t>
            </a:r>
            <a:r>
              <a:rPr lang="cs-CZ" altLang="cs-CZ" sz="800" dirty="0">
                <a:latin typeface="Arial" charset="0"/>
              </a:rPr>
              <a:t>, 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Odložený start až 24 hod, Nastavení otáček odstřeďování,</a:t>
            </a: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Nastavení teploty praní, Rychlé praní/Nastavení úrovně znečištění (3), Zablokování tlačítek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Ukazatel zůstatkového času praní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Ukazatel ukončení cyklu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displej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AC motor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Materiál bubnu Nerez/ vany Silitech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Buben Shiatsu – masážní body na povrchu pro šetrnou péči o tkaniny??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Šířka dvířek 35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Úhel otevírání dvířek 180°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zámek dveří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Ochrana proti úniku vody </a:t>
            </a:r>
            <a:r>
              <a:rPr lang="cs-CZ" altLang="cs-CZ" sz="800" dirty="0" err="1">
                <a:latin typeface="Arial" charset="0"/>
              </a:rPr>
              <a:t>Antioverflow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Ochrana proti </a:t>
            </a:r>
            <a:r>
              <a:rPr lang="cs-CZ" altLang="cs-CZ" sz="800" dirty="0" err="1">
                <a:latin typeface="Arial" charset="0"/>
              </a:rPr>
              <a:t>přepěnění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27" name="Ovál 26"/>
          <p:cNvSpPr/>
          <p:nvPr/>
        </p:nvSpPr>
        <p:spPr>
          <a:xfrm>
            <a:off x="4860032" y="108865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860032" y="1196672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Rychlé programy 14, 30 a 59 min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24" y="1052736"/>
            <a:ext cx="756000" cy="756000"/>
          </a:xfrm>
          <a:prstGeom prst="flowChartConnector">
            <a:avLst/>
          </a:prstGeom>
        </p:spPr>
      </p:pic>
      <p:sp>
        <p:nvSpPr>
          <p:cNvPr id="40" name="TextovéPole 39"/>
          <p:cNvSpPr txBox="1"/>
          <p:nvPr/>
        </p:nvSpPr>
        <p:spPr>
          <a:xfrm>
            <a:off x="3995936" y="2097016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Aquaplus</a:t>
            </a:r>
            <a:endParaRPr lang="cs-CZ" sz="1200" dirty="0">
              <a:solidFill>
                <a:schemeClr val="bg1"/>
              </a:solidFill>
            </a:endParaRPr>
          </a:p>
        </p:txBody>
      </p:sp>
      <p:pic>
        <p:nvPicPr>
          <p:cNvPr id="21" name="Obrázek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24" y="2709000"/>
            <a:ext cx="756000" cy="756000"/>
          </a:xfrm>
          <a:prstGeom prst="rect">
            <a:avLst/>
          </a:prstGeom>
        </p:spPr>
      </p:pic>
      <p:sp>
        <p:nvSpPr>
          <p:cNvPr id="22" name="Ovál 21"/>
          <p:cNvSpPr/>
          <p:nvPr/>
        </p:nvSpPr>
        <p:spPr>
          <a:xfrm>
            <a:off x="4859951" y="271789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4859951" y="2823319"/>
            <a:ext cx="7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Odložený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až o 24 hod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25" name="Obrázek 24">
            <a:extLst>
              <a:ext uri="{FF2B5EF4-FFF2-40B4-BE49-F238E27FC236}">
                <a16:creationId xmlns:a16="http://schemas.microsoft.com/office/drawing/2014/main" id="{E9A23D1B-540D-49D2-9027-796D1DA6F2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88706" y="2187689"/>
            <a:ext cx="1689575" cy="2133912"/>
          </a:xfrm>
          <a:prstGeom prst="rect">
            <a:avLst/>
          </a:prstGeom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494E38E3-86D6-46F5-95C5-6613713279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66651" y="1230534"/>
            <a:ext cx="551743" cy="760692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7163A15B-001F-4050-A493-E4A28D1525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02280" y="1208625"/>
            <a:ext cx="640126" cy="804509"/>
          </a:xfrm>
          <a:prstGeom prst="rect">
            <a:avLst/>
          </a:prstGeom>
        </p:spPr>
      </p:pic>
      <p:pic>
        <p:nvPicPr>
          <p:cNvPr id="31" name="Obrázek 30">
            <a:extLst>
              <a:ext uri="{FF2B5EF4-FFF2-40B4-BE49-F238E27FC236}">
                <a16:creationId xmlns:a16="http://schemas.microsoft.com/office/drawing/2014/main" id="{D0617F85-A9B3-4015-84E5-D376E845961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865730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38" name="TextovéPole 37">
            <a:extLst>
              <a:ext uri="{FF2B5EF4-FFF2-40B4-BE49-F238E27FC236}">
                <a16:creationId xmlns:a16="http://schemas.microsoft.com/office/drawing/2014/main" id="{22C4EE09-4A09-4669-B64A-624BF6F8603B}"/>
              </a:ext>
            </a:extLst>
          </p:cNvPr>
          <p:cNvSpPr txBox="1"/>
          <p:nvPr/>
        </p:nvSpPr>
        <p:spPr>
          <a:xfrm>
            <a:off x="4817345" y="1934819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Nastavení úrovně znečištění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– 3 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42" name="Obrázek 41">
            <a:extLst>
              <a:ext uri="{FF2B5EF4-FFF2-40B4-BE49-F238E27FC236}">
                <a16:creationId xmlns:a16="http://schemas.microsoft.com/office/drawing/2014/main" id="{A76836BD-CFA9-4273-9AC5-95304F21E9E8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" t="2800" r="3200" b="3599"/>
          <a:stretch/>
        </p:blipFill>
        <p:spPr>
          <a:xfrm>
            <a:off x="4059225" y="3505068"/>
            <a:ext cx="720000" cy="720000"/>
          </a:xfrm>
          <a:prstGeom prst="flowChartConnector">
            <a:avLst/>
          </a:prstGeom>
        </p:spPr>
      </p:pic>
      <p:sp>
        <p:nvSpPr>
          <p:cNvPr id="43" name="TextovéPole 42">
            <a:extLst>
              <a:ext uri="{FF2B5EF4-FFF2-40B4-BE49-F238E27FC236}">
                <a16:creationId xmlns:a16="http://schemas.microsoft.com/office/drawing/2014/main" id="{471A1337-AC78-447E-928E-4AF1B27F4C5E}"/>
              </a:ext>
            </a:extLst>
          </p:cNvPr>
          <p:cNvSpPr txBox="1"/>
          <p:nvPr/>
        </p:nvSpPr>
        <p:spPr>
          <a:xfrm>
            <a:off x="4751940" y="3513979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Buben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Shiatsu masážní body pro šetrnou péči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5" name="Obdélník 44">
            <a:extLst>
              <a:ext uri="{FF2B5EF4-FFF2-40B4-BE49-F238E27FC236}">
                <a16:creationId xmlns:a16="http://schemas.microsoft.com/office/drawing/2014/main" id="{11343A8D-670E-4BBC-B04B-DC8900700EB0}"/>
              </a:ext>
            </a:extLst>
          </p:cNvPr>
          <p:cNvSpPr/>
          <p:nvPr/>
        </p:nvSpPr>
        <p:spPr>
          <a:xfrm>
            <a:off x="5820142" y="4871814"/>
            <a:ext cx="34918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31800952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8059019022314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Provedení		Bílé, plně vestavné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820 x 600 x</a:t>
            </a:r>
            <a:r>
              <a:rPr lang="cs-CZ" altLang="cs-CZ" sz="8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</a:rPr>
              <a:t>525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66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650 x 560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68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C285BAC0-8660-4430-815E-C3D99D219DB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85546" y="1760694"/>
            <a:ext cx="1342033" cy="2722836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A2B98873-DB6B-47DE-ADE5-AC2E488B6FF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94490" y="555904"/>
            <a:ext cx="811614" cy="871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978</TotalTime>
  <Words>397</Words>
  <Application>Microsoft Office PowerPoint</Application>
  <PresentationFormat>Předvádění na obrazovce (4:3)</PresentationFormat>
  <Paragraphs>60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Iveta Horynová</cp:lastModifiedBy>
  <cp:revision>115</cp:revision>
  <cp:lastPrinted>2016-05-05T10:40:20Z</cp:lastPrinted>
  <dcterms:created xsi:type="dcterms:W3CDTF">2015-07-16T11:02:07Z</dcterms:created>
  <dcterms:modified xsi:type="dcterms:W3CDTF">2021-02-02T13:47:05Z</dcterms:modified>
</cp:coreProperties>
</file>