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381" r:id="rId2"/>
  </p:sldIdLst>
  <p:sldSz cx="9144000" cy="5143500" type="screen16x9"/>
  <p:notesSz cx="6858000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2020 Kärcher PPT Template" id="{190D1003-73A9-488D-8D58-D8F8433F61B4}">
          <p14:sldIdLst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531">
          <p15:clr>
            <a:srgbClr val="A4A3A4"/>
          </p15:clr>
        </p15:guide>
        <p15:guide id="4" orient="horz" pos="728">
          <p15:clr>
            <a:srgbClr val="A4A3A4"/>
          </p15:clr>
        </p15:guide>
        <p15:guide id="5" orient="horz" pos="622">
          <p15:clr>
            <a:srgbClr val="A4A3A4"/>
          </p15:clr>
        </p15:guide>
        <p15:guide id="6" orient="horz" pos="188">
          <p15:clr>
            <a:srgbClr val="A4A3A4"/>
          </p15:clr>
        </p15:guide>
        <p15:guide id="7" pos="182">
          <p15:clr>
            <a:srgbClr val="A4A3A4"/>
          </p15:clr>
        </p15:guide>
        <p15:guide id="8" pos="5583">
          <p15:clr>
            <a:srgbClr val="A4A3A4"/>
          </p15:clr>
        </p15:guide>
        <p15:guide id="9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 Karcher" initials="AK" lastIdx="2" clrIdx="0">
    <p:extLst>
      <p:ext uri="{19B8F6BF-5375-455C-9EA6-DF929625EA0E}">
        <p15:presenceInfo xmlns:p15="http://schemas.microsoft.com/office/powerpoint/2012/main" userId="83406db8a28151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B61A2D"/>
    <a:srgbClr val="238C96"/>
    <a:srgbClr val="4B8969"/>
    <a:srgbClr val="B1B0A1"/>
    <a:srgbClr val="FFFFFF"/>
    <a:srgbClr val="6E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3319" autoAdjust="0"/>
  </p:normalViewPr>
  <p:slideViewPr>
    <p:cSldViewPr>
      <p:cViewPr varScale="1">
        <p:scale>
          <a:sx n="151" d="100"/>
          <a:sy n="151" d="100"/>
        </p:scale>
        <p:origin x="462" y="138"/>
      </p:cViewPr>
      <p:guideLst>
        <p:guide orient="horz" pos="1620"/>
        <p:guide orient="horz" pos="2981"/>
        <p:guide orient="horz" pos="531"/>
        <p:guide orient="horz" pos="728"/>
        <p:guide orient="horz" pos="622"/>
        <p:guide orient="horz" pos="188"/>
        <p:guide pos="182"/>
        <p:guide pos="55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576" y="-96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71800" cy="496332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5" y="3"/>
            <a:ext cx="2971800" cy="496332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1FDF1DC-06A1-424F-B7E5-5B42B84BCD06}" type="datetimeFigureOut">
              <a:rPr lang="de-DE" smtClean="0"/>
              <a:pPr/>
              <a:t>08.09.2020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5" y="4715156"/>
            <a:ext cx="6048672" cy="4466987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71800" cy="496332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5" y="9428586"/>
            <a:ext cx="2971800" cy="496332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90DF421-65FD-4229-9C99-CEA3E5B3059B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0049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177800" indent="-177800" algn="l" defTabSz="914400" rtl="0" eaLnBrk="1" latinLnBrk="0" hangingPunct="1">
      <a:buFont typeface="Wingdings" panose="05000000000000000000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14375" indent="-179388" algn="l" defTabSz="914400" rtl="0" eaLnBrk="1" latinLnBrk="0" hangingPunct="1"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30" y="124668"/>
            <a:ext cx="1548736" cy="65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56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7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BBA633B-42AE-4962-A96F-43332EB96A48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BBA633B-42AE-4962-A96F-43332EB96A48}"/>
              </a:ext>
            </a:extLst>
          </p:cNvPr>
          <p:cNvSpPr/>
          <p:nvPr userDrawn="1"/>
        </p:nvSpPr>
        <p:spPr>
          <a:xfrm>
            <a:off x="3239815" y="478360"/>
            <a:ext cx="2664370" cy="48346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0E96BA0C-34EA-4EF1-ACA7-CD7861AFCB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060000"/>
            <a:ext cx="7956510" cy="115216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38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38pt</a:t>
            </a:r>
          </a:p>
        </p:txBody>
      </p:sp>
      <p:grpSp>
        <p:nvGrpSpPr>
          <p:cNvPr id="11" name="Gruppieren 10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2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3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418877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7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2BBA633B-42AE-4962-A96F-43332EB96A48}"/>
              </a:ext>
            </a:extLst>
          </p:cNvPr>
          <p:cNvSpPr/>
          <p:nvPr userDrawn="1"/>
        </p:nvSpPr>
        <p:spPr>
          <a:xfrm>
            <a:off x="3239815" y="478360"/>
            <a:ext cx="2664370" cy="48346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0E96BA0C-34EA-4EF1-ACA7-CD7861AFCB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060000"/>
            <a:ext cx="7956510" cy="115216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3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38pt</a:t>
            </a:r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1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2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29657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8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3DE8EF3-F987-4DD8-AE68-8E62A2EB68FD}"/>
              </a:ext>
            </a:extLst>
          </p:cNvPr>
          <p:cNvSpPr/>
          <p:nvPr userDrawn="1"/>
        </p:nvSpPr>
        <p:spPr>
          <a:xfrm>
            <a:off x="3239815" y="2970"/>
            <a:ext cx="2664370" cy="48346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3DE8EF3-F987-4DD8-AE68-8E62A2EB68FD}"/>
              </a:ext>
            </a:extLst>
          </p:cNvPr>
          <p:cNvSpPr/>
          <p:nvPr userDrawn="1"/>
        </p:nvSpPr>
        <p:spPr>
          <a:xfrm>
            <a:off x="3239815" y="478360"/>
            <a:ext cx="2664370" cy="48346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304E63E4-1ABA-4343-A6E5-4662A0714DB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44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Title Headline,</a:t>
            </a:r>
            <a:br>
              <a:rPr lang="de-DE" dirty="0"/>
            </a:br>
            <a:r>
              <a:rPr lang="de-DE" dirty="0"/>
              <a:t>1 </a:t>
            </a:r>
            <a:r>
              <a:rPr lang="de-DE" dirty="0" err="1"/>
              <a:t>to</a:t>
            </a:r>
            <a:r>
              <a:rPr lang="de-DE" dirty="0"/>
              <a:t> 5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44pt</a:t>
            </a:r>
          </a:p>
        </p:txBody>
      </p:sp>
      <p:grpSp>
        <p:nvGrpSpPr>
          <p:cNvPr id="17" name="Gruppieren 16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8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9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243825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8- Logo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D3DE8EF3-F987-4DD8-AE68-8E62A2EB68FD}"/>
              </a:ext>
            </a:extLst>
          </p:cNvPr>
          <p:cNvSpPr/>
          <p:nvPr userDrawn="1"/>
        </p:nvSpPr>
        <p:spPr>
          <a:xfrm>
            <a:off x="3239815" y="478360"/>
            <a:ext cx="2664370" cy="483460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304E63E4-1ABA-4343-A6E5-4662A0714DB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44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Title Headline,</a:t>
            </a:r>
            <a:br>
              <a:rPr lang="de-DE" dirty="0"/>
            </a:br>
            <a:r>
              <a:rPr lang="de-DE" dirty="0"/>
              <a:t>1 </a:t>
            </a:r>
            <a:r>
              <a:rPr lang="de-DE" dirty="0" err="1"/>
              <a:t>to</a:t>
            </a:r>
            <a:r>
              <a:rPr lang="de-DE" dirty="0"/>
              <a:t> 5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44pt</a:t>
            </a:r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9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2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614759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pic>
        <p:nvPicPr>
          <p:cNvPr id="15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711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355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11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13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14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226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51999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52000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52001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20" hasCustomPrompt="1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38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06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76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1707640"/>
            <a:ext cx="7817122" cy="144019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4800" b="1" cap="all" baseline="0"/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48pt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83270" y="3276180"/>
            <a:ext cx="7817122" cy="10238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800" b="0" i="0" cap="none" baseline="0"/>
            </a:lvl1pPr>
          </a:lstStyle>
          <a:p>
            <a:pPr lvl="0"/>
            <a:r>
              <a:rPr lang="de-DE" dirty="0"/>
              <a:t>Title Headline,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18pt</a:t>
            </a:r>
          </a:p>
        </p:txBody>
      </p:sp>
      <p:pic>
        <p:nvPicPr>
          <p:cNvPr id="11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30" y="124668"/>
            <a:ext cx="1548736" cy="65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/>
          <p:cNvGrpSpPr/>
          <p:nvPr userDrawn="1"/>
        </p:nvGrpSpPr>
        <p:grpSpPr>
          <a:xfrm>
            <a:off x="295629" y="4506020"/>
            <a:ext cx="1607126" cy="207581"/>
            <a:chOff x="295629" y="4506020"/>
            <a:chExt cx="1607126" cy="207581"/>
          </a:xfrm>
        </p:grpSpPr>
        <p:sp>
          <p:nvSpPr>
            <p:cNvPr id="14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5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287704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262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51999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52000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52001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20" hasCustomPrompt="1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051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136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6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pic>
        <p:nvPicPr>
          <p:cNvPr id="7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24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6" name="Inhaltsplatzhalter 19"/>
          <p:cNvSpPr>
            <a:spLocks noGrp="1"/>
          </p:cNvSpPr>
          <p:nvPr>
            <p:ph sz="quarter" idx="13" hasCustomPrompt="1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7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pic>
        <p:nvPicPr>
          <p:cNvPr id="8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937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20462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/>
              <a:t>Subheadline, Arial </a:t>
            </a:r>
            <a:r>
              <a:rPr lang="de-DE" dirty="0" err="1"/>
              <a:t>regular</a:t>
            </a:r>
            <a:r>
              <a:rPr lang="de-DE" dirty="0"/>
              <a:t>, 14pt</a:t>
            </a:r>
          </a:p>
        </p:txBody>
      </p:sp>
      <p:sp>
        <p:nvSpPr>
          <p:cNvPr id="6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60461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60462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60463"/>
            <a:ext cx="2736000" cy="2160000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20" hasCustomPrompt="1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 dirty="0"/>
              <a:t>Text, Arial </a:t>
            </a:r>
            <a:r>
              <a:rPr lang="de-DE" dirty="0" err="1"/>
              <a:t>regular</a:t>
            </a:r>
            <a:r>
              <a:rPr lang="de-DE" dirty="0"/>
              <a:t>, 12pt</a:t>
            </a:r>
          </a:p>
        </p:txBody>
      </p:sp>
      <p:pic>
        <p:nvPicPr>
          <p:cNvPr id="12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84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143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lIns="0" rIns="0" anchor="ctr" anchorCtr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AgendaSubheadline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de-DE" dirty="0"/>
              <a:t>AGENDA Headline, Arial </a:t>
            </a:r>
            <a:r>
              <a:rPr lang="de-DE" dirty="0" err="1"/>
              <a:t>bold</a:t>
            </a:r>
            <a:r>
              <a:rPr lang="de-DE" dirty="0"/>
              <a:t>, 18pt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4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108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45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958234" y="110630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46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956792" y="1284808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47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288000" y="162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48" name="Textplatzhalter 7"/>
          <p:cNvSpPr>
            <a:spLocks noGrp="1"/>
          </p:cNvSpPr>
          <p:nvPr>
            <p:ph type="body" sz="quarter" idx="17" hasCustomPrompt="1"/>
          </p:nvPr>
        </p:nvSpPr>
        <p:spPr>
          <a:xfrm>
            <a:off x="960984" y="164768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49" name="Textplatzhalter 7"/>
          <p:cNvSpPr>
            <a:spLocks noGrp="1"/>
          </p:cNvSpPr>
          <p:nvPr>
            <p:ph type="body" sz="quarter" idx="18" hasCustomPrompt="1"/>
          </p:nvPr>
        </p:nvSpPr>
        <p:spPr>
          <a:xfrm>
            <a:off x="959542" y="1826188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0" name="Textplatzhalter 4"/>
          <p:cNvSpPr>
            <a:spLocks noGrp="1"/>
          </p:cNvSpPr>
          <p:nvPr>
            <p:ph type="body" sz="quarter" idx="19" hasCustomPrompt="1"/>
          </p:nvPr>
        </p:nvSpPr>
        <p:spPr>
          <a:xfrm>
            <a:off x="293500" y="216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51" name="Textplatzhalt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63734" y="2185692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2" name="Textplatzhalter 7"/>
          <p:cNvSpPr>
            <a:spLocks noGrp="1"/>
          </p:cNvSpPr>
          <p:nvPr>
            <p:ph type="body" sz="quarter" idx="21" hasCustomPrompt="1"/>
          </p:nvPr>
        </p:nvSpPr>
        <p:spPr>
          <a:xfrm>
            <a:off x="962292" y="236420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3" name="Textplatzhalter 4"/>
          <p:cNvSpPr>
            <a:spLocks noGrp="1"/>
          </p:cNvSpPr>
          <p:nvPr>
            <p:ph type="body" sz="quarter" idx="22" hasCustomPrompt="1"/>
          </p:nvPr>
        </p:nvSpPr>
        <p:spPr>
          <a:xfrm>
            <a:off x="296250" y="270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54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966484" y="2724474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5" name="Textplatzhalt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65042" y="2902982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6" name="Textplatzhalter 4"/>
          <p:cNvSpPr>
            <a:spLocks noGrp="1"/>
          </p:cNvSpPr>
          <p:nvPr>
            <p:ph type="body" sz="quarter" idx="25" hasCustomPrompt="1"/>
          </p:nvPr>
        </p:nvSpPr>
        <p:spPr>
          <a:xfrm>
            <a:off x="299000" y="324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57" name="Textplatzhalter 7"/>
          <p:cNvSpPr>
            <a:spLocks noGrp="1"/>
          </p:cNvSpPr>
          <p:nvPr>
            <p:ph type="body" sz="quarter" idx="26" hasCustomPrompt="1"/>
          </p:nvPr>
        </p:nvSpPr>
        <p:spPr>
          <a:xfrm>
            <a:off x="969234" y="3266046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27" hasCustomPrompt="1"/>
          </p:nvPr>
        </p:nvSpPr>
        <p:spPr>
          <a:xfrm>
            <a:off x="967792" y="3444554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59" name="Textplatzhalter 4"/>
          <p:cNvSpPr>
            <a:spLocks noGrp="1"/>
          </p:cNvSpPr>
          <p:nvPr>
            <p:ph type="body" sz="quarter" idx="28" hasCustomPrompt="1"/>
          </p:nvPr>
        </p:nvSpPr>
        <p:spPr>
          <a:xfrm>
            <a:off x="301750" y="378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6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29" hasCustomPrompt="1"/>
          </p:nvPr>
        </p:nvSpPr>
        <p:spPr>
          <a:xfrm>
            <a:off x="971984" y="3801268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1" name="Textplatzhalter 7"/>
          <p:cNvSpPr>
            <a:spLocks noGrp="1"/>
          </p:cNvSpPr>
          <p:nvPr>
            <p:ph type="body" sz="quarter" idx="30" hasCustomPrompt="1"/>
          </p:nvPr>
        </p:nvSpPr>
        <p:spPr>
          <a:xfrm>
            <a:off x="970542" y="3979776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2" name="Textplatzhalter 4"/>
          <p:cNvSpPr>
            <a:spLocks noGrp="1"/>
          </p:cNvSpPr>
          <p:nvPr>
            <p:ph type="body" sz="quarter" idx="31" hasCustomPrompt="1"/>
          </p:nvPr>
        </p:nvSpPr>
        <p:spPr>
          <a:xfrm>
            <a:off x="4663138" y="108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7</a:t>
            </a:r>
          </a:p>
        </p:txBody>
      </p:sp>
      <p:sp>
        <p:nvSpPr>
          <p:cNvPr id="63" name="Textplatzhalter 7"/>
          <p:cNvSpPr>
            <a:spLocks noGrp="1"/>
          </p:cNvSpPr>
          <p:nvPr>
            <p:ph type="body" sz="quarter" idx="32" hasCustomPrompt="1"/>
          </p:nvPr>
        </p:nvSpPr>
        <p:spPr>
          <a:xfrm>
            <a:off x="5350722" y="1104032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4" name="Textplatzhalter 7"/>
          <p:cNvSpPr>
            <a:spLocks noGrp="1"/>
          </p:cNvSpPr>
          <p:nvPr>
            <p:ph type="body" sz="quarter" idx="33" hasCustomPrompt="1"/>
          </p:nvPr>
        </p:nvSpPr>
        <p:spPr>
          <a:xfrm>
            <a:off x="5349280" y="128254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5" name="Textplatzhalter 4"/>
          <p:cNvSpPr>
            <a:spLocks noGrp="1"/>
          </p:cNvSpPr>
          <p:nvPr>
            <p:ph type="body" sz="quarter" idx="34" hasCustomPrompt="1"/>
          </p:nvPr>
        </p:nvSpPr>
        <p:spPr>
          <a:xfrm>
            <a:off x="4665888" y="162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8</a:t>
            </a:r>
          </a:p>
        </p:txBody>
      </p:sp>
      <p:sp>
        <p:nvSpPr>
          <p:cNvPr id="66" name="Textplatzhalter 7"/>
          <p:cNvSpPr>
            <a:spLocks noGrp="1"/>
          </p:cNvSpPr>
          <p:nvPr>
            <p:ph type="body" sz="quarter" idx="35" hasCustomPrompt="1"/>
          </p:nvPr>
        </p:nvSpPr>
        <p:spPr>
          <a:xfrm>
            <a:off x="5353472" y="164632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7" name="Textplatzhalter 7"/>
          <p:cNvSpPr>
            <a:spLocks noGrp="1"/>
          </p:cNvSpPr>
          <p:nvPr>
            <p:ph type="body" sz="quarter" idx="36" hasCustomPrompt="1"/>
          </p:nvPr>
        </p:nvSpPr>
        <p:spPr>
          <a:xfrm>
            <a:off x="5352030" y="1824828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68" name="Textplatzhalter 4"/>
          <p:cNvSpPr>
            <a:spLocks noGrp="1"/>
          </p:cNvSpPr>
          <p:nvPr>
            <p:ph type="body" sz="quarter" idx="37" hasCustomPrompt="1"/>
          </p:nvPr>
        </p:nvSpPr>
        <p:spPr>
          <a:xfrm>
            <a:off x="4668638" y="216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9</a:t>
            </a:r>
          </a:p>
        </p:txBody>
      </p:sp>
      <p:sp>
        <p:nvSpPr>
          <p:cNvPr id="69" name="Textplatzhalter 7"/>
          <p:cNvSpPr>
            <a:spLocks noGrp="1"/>
          </p:cNvSpPr>
          <p:nvPr>
            <p:ph type="body" sz="quarter" idx="38" hasCustomPrompt="1"/>
          </p:nvPr>
        </p:nvSpPr>
        <p:spPr>
          <a:xfrm>
            <a:off x="5356222" y="2181542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0" name="Textplatzhalter 7"/>
          <p:cNvSpPr>
            <a:spLocks noGrp="1"/>
          </p:cNvSpPr>
          <p:nvPr>
            <p:ph type="body" sz="quarter" idx="39" hasCustomPrompt="1"/>
          </p:nvPr>
        </p:nvSpPr>
        <p:spPr>
          <a:xfrm>
            <a:off x="5354780" y="2360050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1" name="Textplatzhalt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71388" y="270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72" name="Textplatzhalter 7"/>
          <p:cNvSpPr>
            <a:spLocks noGrp="1"/>
          </p:cNvSpPr>
          <p:nvPr>
            <p:ph type="body" sz="quarter" idx="41" hasCustomPrompt="1"/>
          </p:nvPr>
        </p:nvSpPr>
        <p:spPr>
          <a:xfrm>
            <a:off x="5358972" y="2723114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3" name="Textplatzhalter 7"/>
          <p:cNvSpPr>
            <a:spLocks noGrp="1"/>
          </p:cNvSpPr>
          <p:nvPr>
            <p:ph type="body" sz="quarter" idx="42" hasCustomPrompt="1"/>
          </p:nvPr>
        </p:nvSpPr>
        <p:spPr>
          <a:xfrm>
            <a:off x="5357530" y="2901622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4" name="Textplatzhalter 4"/>
          <p:cNvSpPr>
            <a:spLocks noGrp="1"/>
          </p:cNvSpPr>
          <p:nvPr>
            <p:ph type="body" sz="quarter" idx="43" hasCustomPrompt="1"/>
          </p:nvPr>
        </p:nvSpPr>
        <p:spPr>
          <a:xfrm>
            <a:off x="4674138" y="324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11</a:t>
            </a:r>
          </a:p>
        </p:txBody>
      </p:sp>
      <p:sp>
        <p:nvSpPr>
          <p:cNvPr id="75" name="Textplatzhalter 7"/>
          <p:cNvSpPr>
            <a:spLocks noGrp="1"/>
          </p:cNvSpPr>
          <p:nvPr>
            <p:ph type="body" sz="quarter" idx="44" hasCustomPrompt="1"/>
          </p:nvPr>
        </p:nvSpPr>
        <p:spPr>
          <a:xfrm>
            <a:off x="5361722" y="3264686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6" name="Textplatzhalter 7"/>
          <p:cNvSpPr>
            <a:spLocks noGrp="1"/>
          </p:cNvSpPr>
          <p:nvPr>
            <p:ph type="body" sz="quarter" idx="45" hasCustomPrompt="1"/>
          </p:nvPr>
        </p:nvSpPr>
        <p:spPr>
          <a:xfrm>
            <a:off x="5360280" y="3443194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7" name="Textplatzhalter 4"/>
          <p:cNvSpPr>
            <a:spLocks noGrp="1"/>
          </p:cNvSpPr>
          <p:nvPr>
            <p:ph type="body" sz="quarter" idx="46" hasCustomPrompt="1"/>
          </p:nvPr>
        </p:nvSpPr>
        <p:spPr>
          <a:xfrm>
            <a:off x="4676888" y="3780000"/>
            <a:ext cx="4140000" cy="432000"/>
          </a:xfrm>
          <a:prstGeom prst="rect">
            <a:avLst/>
          </a:prstGeom>
        </p:spPr>
        <p:txBody>
          <a:bodyPr lIns="108000" anchor="ctr" anchorCtr="0"/>
          <a:lstStyle>
            <a:lvl1pPr>
              <a:defRPr sz="3200" b="1"/>
            </a:lvl1pPr>
          </a:lstStyle>
          <a:p>
            <a:pPr lvl="0"/>
            <a:r>
              <a:rPr lang="de-DE" dirty="0"/>
              <a:t>12</a:t>
            </a:r>
          </a:p>
        </p:txBody>
      </p:sp>
      <p:sp>
        <p:nvSpPr>
          <p:cNvPr id="78" name="Textplatzhalter 7"/>
          <p:cNvSpPr>
            <a:spLocks noGrp="1"/>
          </p:cNvSpPr>
          <p:nvPr>
            <p:ph type="body" sz="quarter" idx="47" hasCustomPrompt="1"/>
          </p:nvPr>
        </p:nvSpPr>
        <p:spPr>
          <a:xfrm>
            <a:off x="5364472" y="3806258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  <p:sp>
        <p:nvSpPr>
          <p:cNvPr id="79" name="Textplatzhalter 7"/>
          <p:cNvSpPr>
            <a:spLocks noGrp="1"/>
          </p:cNvSpPr>
          <p:nvPr>
            <p:ph type="body" sz="quarter" idx="48" hasCustomPrompt="1"/>
          </p:nvPr>
        </p:nvSpPr>
        <p:spPr>
          <a:xfrm>
            <a:off x="5363030" y="3984766"/>
            <a:ext cx="3456000" cy="1941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 dirty="0"/>
              <a:t>Agenda Point, Arial </a:t>
            </a:r>
            <a:r>
              <a:rPr lang="de-DE" dirty="0" err="1"/>
              <a:t>bold</a:t>
            </a:r>
            <a:r>
              <a:rPr lang="de-DE" dirty="0"/>
              <a:t>, 12pt</a:t>
            </a:r>
          </a:p>
        </p:txBody>
      </p:sp>
    </p:spTree>
    <p:extLst>
      <p:ext uri="{BB962C8B-B14F-4D97-AF65-F5344CB8AC3E}">
        <p14:creationId xmlns:p14="http://schemas.microsoft.com/office/powerpoint/2010/main" val="2913747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051720" y="1051116"/>
            <a:ext cx="6768752" cy="15389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3200" b="1" cap="all" baseline="0"/>
            </a:lvl1pPr>
          </a:lstStyle>
          <a:p>
            <a:pPr lvl="0"/>
            <a:r>
              <a:rPr lang="de-DE" dirty="0"/>
              <a:t>Agenda </a:t>
            </a:r>
            <a:r>
              <a:rPr lang="de-DE" dirty="0" err="1"/>
              <a:t>point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32pt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839367"/>
            <a:ext cx="1440160" cy="130033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600" b="1" cap="all" baseline="0"/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051720" y="2673772"/>
            <a:ext cx="6768752" cy="1538922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2000" b="0" cap="none" baseline="0"/>
            </a:lvl1pPr>
          </a:lstStyle>
          <a:p>
            <a:pPr lvl="0"/>
            <a:r>
              <a:rPr lang="de-DE" dirty="0"/>
              <a:t>Agenda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subheadline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21pt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707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2628000" y="0"/>
            <a:ext cx="6516000" cy="5144400"/>
          </a:xfrm>
          <a:custGeom>
            <a:avLst/>
            <a:gdLst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0 w 6516000"/>
              <a:gd name="connsiteY4" fmla="*/ 0 h 5144400"/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900 w 6516000"/>
              <a:gd name="connsiteY4" fmla="*/ 2559050 h 5144400"/>
              <a:gd name="connsiteX5" fmla="*/ 0 w 6516000"/>
              <a:gd name="connsiteY5" fmla="*/ 0 h 5144400"/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1588400 w 6516000"/>
              <a:gd name="connsiteY4" fmla="*/ 2578100 h 5144400"/>
              <a:gd name="connsiteX5" fmla="*/ 0 w 6516000"/>
              <a:gd name="connsiteY5" fmla="*/ 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6000" h="5144400">
                <a:moveTo>
                  <a:pt x="0" y="0"/>
                </a:moveTo>
                <a:lnTo>
                  <a:pt x="6516000" y="0"/>
                </a:lnTo>
                <a:lnTo>
                  <a:pt x="6516000" y="5144400"/>
                </a:lnTo>
                <a:lnTo>
                  <a:pt x="0" y="5144400"/>
                </a:lnTo>
                <a:lnTo>
                  <a:pt x="1588400" y="25781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horz" lIns="0" tIns="0" rIns="0" bIns="0" rtlCol="0" anchor="t" anchorCtr="0">
            <a:noAutofit/>
          </a:bodyPr>
          <a:lstStyle>
            <a:lvl1pPr algn="r">
              <a:defRPr lang="de-DE"/>
            </a:lvl1pPr>
          </a:lstStyle>
          <a:p>
            <a:pPr lvl="0"/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0" y="-900"/>
            <a:ext cx="4214495" cy="5144400"/>
          </a:xfrm>
          <a:prstGeom prst="homePlate">
            <a:avLst>
              <a:gd name="adj" fmla="val 37570"/>
            </a:avLst>
          </a:prstGeom>
          <a:solidFill>
            <a:schemeClr val="accent1"/>
          </a:solidFill>
        </p:spPr>
        <p:txBody>
          <a:bodyPr vert="horz" lIns="432000" tIns="2196000" rIns="0" bIns="198000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40400" y="1037487"/>
            <a:ext cx="1440160" cy="108431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0" b="1" cap="all" baseline="0"/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40400" y="3435846"/>
            <a:ext cx="2267776" cy="127598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48353" y="2255838"/>
            <a:ext cx="3259527" cy="1108022"/>
          </a:xfrm>
        </p:spPr>
        <p:txBody>
          <a:bodyPr/>
          <a:lstStyle>
            <a:lvl1pPr>
              <a:defRPr sz="2400" b="1" i="0" cap="all" baseline="0">
                <a:latin typeface="Arial" panose="020B0604020202020204" pitchFamily="34" charset="0"/>
              </a:defRPr>
            </a:lvl1pPr>
          </a:lstStyle>
          <a:p>
            <a:r>
              <a:rPr lang="de-DE" dirty="0"/>
              <a:t>Agenda </a:t>
            </a:r>
            <a:r>
              <a:rPr lang="de-DE" dirty="0" err="1"/>
              <a:t>point</a:t>
            </a:r>
            <a:r>
              <a:rPr lang="de-DE" dirty="0"/>
              <a:t>, </a:t>
            </a:r>
            <a:r>
              <a:rPr lang="de-DE" dirty="0" err="1"/>
              <a:t>headline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24pt</a:t>
            </a:r>
          </a:p>
        </p:txBody>
      </p:sp>
    </p:spTree>
    <p:extLst>
      <p:ext uri="{BB962C8B-B14F-4D97-AF65-F5344CB8AC3E}">
        <p14:creationId xmlns:p14="http://schemas.microsoft.com/office/powerpoint/2010/main" val="1226565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427984" y="0"/>
            <a:ext cx="4716016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51663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pic>
        <p:nvPicPr>
          <p:cNvPr id="7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lIns="0" tIns="0" rIns="0" bIns="0"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20 </a:t>
            </a:r>
            <a:r>
              <a:rPr lang="de-DE" dirty="0" err="1"/>
              <a:t>pt</a:t>
            </a:r>
            <a:r>
              <a:rPr lang="de-DE" dirty="0"/>
              <a:t>,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br>
              <a:rPr lang="de-DE" dirty="0"/>
            </a:b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lines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06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3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87C854A8-E7AA-4ADB-84BB-F21A45E6EF01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1" name="Bildplatzhalter 30">
            <a:extLst>
              <a:ext uri="{FF2B5EF4-FFF2-40B4-BE49-F238E27FC236}">
                <a16:creationId xmlns:a16="http://schemas.microsoft.com/office/drawing/2014/main" id="{AF63C829-C87F-4CB0-B853-57F7F5529B5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2"/>
            <a:ext cx="9143999" cy="3390898"/>
          </a:xfrm>
          <a:custGeom>
            <a:avLst/>
            <a:gdLst>
              <a:gd name="connsiteX0" fmla="*/ 3942746 w 9143999"/>
              <a:gd name="connsiteY0" fmla="*/ 508705 h 3390898"/>
              <a:gd name="connsiteX1" fmla="*/ 3942746 w 9143999"/>
              <a:gd name="connsiteY1" fmla="*/ 610748 h 3390898"/>
              <a:gd name="connsiteX2" fmla="*/ 5206017 w 9143999"/>
              <a:gd name="connsiteY2" fmla="*/ 610748 h 3390898"/>
              <a:gd name="connsiteX3" fmla="*/ 5206017 w 9143999"/>
              <a:gd name="connsiteY3" fmla="*/ 508705 h 3390898"/>
              <a:gd name="connsiteX4" fmla="*/ 4218570 w 9143999"/>
              <a:gd name="connsiteY4" fmla="*/ 323337 h 3390898"/>
              <a:gd name="connsiteX5" fmla="*/ 4219461 w 9143999"/>
              <a:gd name="connsiteY5" fmla="*/ 323337 h 3390898"/>
              <a:gd name="connsiteX6" fmla="*/ 4224362 w 9143999"/>
              <a:gd name="connsiteY6" fmla="*/ 341161 h 3390898"/>
              <a:gd name="connsiteX7" fmla="*/ 4238621 w 9143999"/>
              <a:gd name="connsiteY7" fmla="*/ 386166 h 3390898"/>
              <a:gd name="connsiteX8" fmla="*/ 4198963 w 9143999"/>
              <a:gd name="connsiteY8" fmla="*/ 386166 h 3390898"/>
              <a:gd name="connsiteX9" fmla="*/ 4213222 w 9143999"/>
              <a:gd name="connsiteY9" fmla="*/ 341161 h 3390898"/>
              <a:gd name="connsiteX10" fmla="*/ 4391462 w 9143999"/>
              <a:gd name="connsiteY10" fmla="*/ 322891 h 3390898"/>
              <a:gd name="connsiteX11" fmla="*/ 4414187 w 9143999"/>
              <a:gd name="connsiteY11" fmla="*/ 322891 h 3390898"/>
              <a:gd name="connsiteX12" fmla="*/ 4436022 w 9143999"/>
              <a:gd name="connsiteY12" fmla="*/ 342052 h 3390898"/>
              <a:gd name="connsiteX13" fmla="*/ 4413742 w 9143999"/>
              <a:gd name="connsiteY13" fmla="*/ 362549 h 3390898"/>
              <a:gd name="connsiteX14" fmla="*/ 4391462 w 9143999"/>
              <a:gd name="connsiteY14" fmla="*/ 362549 h 3390898"/>
              <a:gd name="connsiteX15" fmla="*/ 5091497 w 9143999"/>
              <a:gd name="connsiteY15" fmla="*/ 322891 h 3390898"/>
              <a:gd name="connsiteX16" fmla="*/ 5114223 w 9143999"/>
              <a:gd name="connsiteY16" fmla="*/ 322891 h 3390898"/>
              <a:gd name="connsiteX17" fmla="*/ 5136057 w 9143999"/>
              <a:gd name="connsiteY17" fmla="*/ 342052 h 3390898"/>
              <a:gd name="connsiteX18" fmla="*/ 5113777 w 9143999"/>
              <a:gd name="connsiteY18" fmla="*/ 362549 h 3390898"/>
              <a:gd name="connsiteX19" fmla="*/ 5091497 w 9143999"/>
              <a:gd name="connsiteY19" fmla="*/ 362549 h 3390898"/>
              <a:gd name="connsiteX20" fmla="*/ 4124995 w 9143999"/>
              <a:gd name="connsiteY20" fmla="*/ 282787 h 3390898"/>
              <a:gd name="connsiteX21" fmla="*/ 4124995 w 9143999"/>
              <a:gd name="connsiteY21" fmla="*/ 319326 h 3390898"/>
              <a:gd name="connsiteX22" fmla="*/ 4165099 w 9143999"/>
              <a:gd name="connsiteY22" fmla="*/ 319326 h 3390898"/>
              <a:gd name="connsiteX23" fmla="*/ 4165099 w 9143999"/>
              <a:gd name="connsiteY23" fmla="*/ 282787 h 3390898"/>
              <a:gd name="connsiteX24" fmla="*/ 4274715 w 9143999"/>
              <a:gd name="connsiteY24" fmla="*/ 282787 h 3390898"/>
              <a:gd name="connsiteX25" fmla="*/ 4274715 w 9143999"/>
              <a:gd name="connsiteY25" fmla="*/ 319326 h 3390898"/>
              <a:gd name="connsiteX26" fmla="*/ 4314819 w 9143999"/>
              <a:gd name="connsiteY26" fmla="*/ 319326 h 3390898"/>
              <a:gd name="connsiteX27" fmla="*/ 4314819 w 9143999"/>
              <a:gd name="connsiteY27" fmla="*/ 282787 h 3390898"/>
              <a:gd name="connsiteX28" fmla="*/ 4188270 w 9143999"/>
              <a:gd name="connsiteY28" fmla="*/ 282787 h 3390898"/>
              <a:gd name="connsiteX29" fmla="*/ 4120094 w 9143999"/>
              <a:gd name="connsiteY29" fmla="*/ 454787 h 3390898"/>
              <a:gd name="connsiteX30" fmla="*/ 4060830 w 9143999"/>
              <a:gd name="connsiteY30" fmla="*/ 364332 h 3390898"/>
              <a:gd name="connsiteX31" fmla="*/ 4116975 w 9143999"/>
              <a:gd name="connsiteY31" fmla="*/ 282787 h 3390898"/>
              <a:gd name="connsiteX32" fmla="*/ 4055036 w 9143999"/>
              <a:gd name="connsiteY32" fmla="*/ 282787 h 3390898"/>
              <a:gd name="connsiteX33" fmla="*/ 4013596 w 9143999"/>
              <a:gd name="connsiteY33" fmla="*/ 347399 h 3390898"/>
              <a:gd name="connsiteX34" fmla="*/ 3996218 w 9143999"/>
              <a:gd name="connsiteY34" fmla="*/ 347399 h 3390898"/>
              <a:gd name="connsiteX35" fmla="*/ 3996218 w 9143999"/>
              <a:gd name="connsiteY35" fmla="*/ 282787 h 3390898"/>
              <a:gd name="connsiteX36" fmla="*/ 3942746 w 9143999"/>
              <a:gd name="connsiteY36" fmla="*/ 282787 h 3390898"/>
              <a:gd name="connsiteX37" fmla="*/ 3942746 w 9143999"/>
              <a:gd name="connsiteY37" fmla="*/ 454788 h 3390898"/>
              <a:gd name="connsiteX38" fmla="*/ 3996218 w 9143999"/>
              <a:gd name="connsiteY38" fmla="*/ 454788 h 3390898"/>
              <a:gd name="connsiteX39" fmla="*/ 3996218 w 9143999"/>
              <a:gd name="connsiteY39" fmla="*/ 387948 h 3390898"/>
              <a:gd name="connsiteX40" fmla="*/ 4013150 w 9143999"/>
              <a:gd name="connsiteY40" fmla="*/ 387948 h 3390898"/>
              <a:gd name="connsiteX41" fmla="*/ 4054591 w 9143999"/>
              <a:gd name="connsiteY41" fmla="*/ 454788 h 3390898"/>
              <a:gd name="connsiteX42" fmla="*/ 4120094 w 9143999"/>
              <a:gd name="connsiteY42" fmla="*/ 454788 h 3390898"/>
              <a:gd name="connsiteX43" fmla="*/ 4120094 w 9143999"/>
              <a:gd name="connsiteY43" fmla="*/ 454788 h 3390898"/>
              <a:gd name="connsiteX44" fmla="*/ 4177130 w 9143999"/>
              <a:gd name="connsiteY44" fmla="*/ 454788 h 3390898"/>
              <a:gd name="connsiteX45" fmla="*/ 4186487 w 9143999"/>
              <a:gd name="connsiteY45" fmla="*/ 425824 h 3390898"/>
              <a:gd name="connsiteX46" fmla="*/ 4251098 w 9143999"/>
              <a:gd name="connsiteY46" fmla="*/ 425824 h 3390898"/>
              <a:gd name="connsiteX47" fmla="*/ 4260010 w 9143999"/>
              <a:gd name="connsiteY47" fmla="*/ 454788 h 3390898"/>
              <a:gd name="connsiteX48" fmla="*/ 4320611 w 9143999"/>
              <a:gd name="connsiteY48" fmla="*/ 454788 h 3390898"/>
              <a:gd name="connsiteX49" fmla="*/ 4250653 w 9143999"/>
              <a:gd name="connsiteY49" fmla="*/ 282787 h 3390898"/>
              <a:gd name="connsiteX50" fmla="*/ 4337544 w 9143999"/>
              <a:gd name="connsiteY50" fmla="*/ 282787 h 3390898"/>
              <a:gd name="connsiteX51" fmla="*/ 4337544 w 9143999"/>
              <a:gd name="connsiteY51" fmla="*/ 454788 h 3390898"/>
              <a:gd name="connsiteX52" fmla="*/ 4391016 w 9143999"/>
              <a:gd name="connsiteY52" fmla="*/ 454788 h 3390898"/>
              <a:gd name="connsiteX53" fmla="*/ 4391016 w 9143999"/>
              <a:gd name="connsiteY53" fmla="*/ 398197 h 3390898"/>
              <a:gd name="connsiteX54" fmla="*/ 4413296 w 9143999"/>
              <a:gd name="connsiteY54" fmla="*/ 398197 h 3390898"/>
              <a:gd name="connsiteX55" fmla="*/ 4442261 w 9143999"/>
              <a:gd name="connsiteY55" fmla="*/ 454788 h 3390898"/>
              <a:gd name="connsiteX56" fmla="*/ 4505536 w 9143999"/>
              <a:gd name="connsiteY56" fmla="*/ 454788 h 3390898"/>
              <a:gd name="connsiteX57" fmla="*/ 4461421 w 9143999"/>
              <a:gd name="connsiteY57" fmla="*/ 387948 h 3390898"/>
              <a:gd name="connsiteX58" fmla="*/ 4492168 w 9143999"/>
              <a:gd name="connsiteY58" fmla="*/ 339824 h 3390898"/>
              <a:gd name="connsiteX59" fmla="*/ 4414633 w 9143999"/>
              <a:gd name="connsiteY59" fmla="*/ 282787 h 3390898"/>
              <a:gd name="connsiteX60" fmla="*/ 4674417 w 9143999"/>
              <a:gd name="connsiteY60" fmla="*/ 282787 h 3390898"/>
              <a:gd name="connsiteX61" fmla="*/ 4674417 w 9143999"/>
              <a:gd name="connsiteY61" fmla="*/ 454788 h 3390898"/>
              <a:gd name="connsiteX62" fmla="*/ 4727889 w 9143999"/>
              <a:gd name="connsiteY62" fmla="*/ 454788 h 3390898"/>
              <a:gd name="connsiteX63" fmla="*/ 4727889 w 9143999"/>
              <a:gd name="connsiteY63" fmla="*/ 390176 h 3390898"/>
              <a:gd name="connsiteX64" fmla="*/ 4784926 w 9143999"/>
              <a:gd name="connsiteY64" fmla="*/ 390176 h 3390898"/>
              <a:gd name="connsiteX65" fmla="*/ 4784926 w 9143999"/>
              <a:gd name="connsiteY65" fmla="*/ 454788 h 3390898"/>
              <a:gd name="connsiteX66" fmla="*/ 4838397 w 9143999"/>
              <a:gd name="connsiteY66" fmla="*/ 454788 h 3390898"/>
              <a:gd name="connsiteX67" fmla="*/ 4838397 w 9143999"/>
              <a:gd name="connsiteY67" fmla="*/ 282787 h 3390898"/>
              <a:gd name="connsiteX68" fmla="*/ 4784926 w 9143999"/>
              <a:gd name="connsiteY68" fmla="*/ 282787 h 3390898"/>
              <a:gd name="connsiteX69" fmla="*/ 4784926 w 9143999"/>
              <a:gd name="connsiteY69" fmla="*/ 346508 h 3390898"/>
              <a:gd name="connsiteX70" fmla="*/ 4727889 w 9143999"/>
              <a:gd name="connsiteY70" fmla="*/ 346508 h 3390898"/>
              <a:gd name="connsiteX71" fmla="*/ 4727889 w 9143999"/>
              <a:gd name="connsiteY71" fmla="*/ 282787 h 3390898"/>
              <a:gd name="connsiteX72" fmla="*/ 4870926 w 9143999"/>
              <a:gd name="connsiteY72" fmla="*/ 282787 h 3390898"/>
              <a:gd name="connsiteX73" fmla="*/ 4870926 w 9143999"/>
              <a:gd name="connsiteY73" fmla="*/ 454788 h 3390898"/>
              <a:gd name="connsiteX74" fmla="*/ 5011735 w 9143999"/>
              <a:gd name="connsiteY74" fmla="*/ 454788 h 3390898"/>
              <a:gd name="connsiteX75" fmla="*/ 5012626 w 9143999"/>
              <a:gd name="connsiteY75" fmla="*/ 412456 h 3390898"/>
              <a:gd name="connsiteX76" fmla="*/ 4924398 w 9143999"/>
              <a:gd name="connsiteY76" fmla="*/ 412456 h 3390898"/>
              <a:gd name="connsiteX77" fmla="*/ 4924398 w 9143999"/>
              <a:gd name="connsiteY77" fmla="*/ 386166 h 3390898"/>
              <a:gd name="connsiteX78" fmla="*/ 4994357 w 9143999"/>
              <a:gd name="connsiteY78" fmla="*/ 386166 h 3390898"/>
              <a:gd name="connsiteX79" fmla="*/ 4994357 w 9143999"/>
              <a:gd name="connsiteY79" fmla="*/ 348735 h 3390898"/>
              <a:gd name="connsiteX80" fmla="*/ 4924398 w 9143999"/>
              <a:gd name="connsiteY80" fmla="*/ 348735 h 3390898"/>
              <a:gd name="connsiteX81" fmla="*/ 4924398 w 9143999"/>
              <a:gd name="connsiteY81" fmla="*/ 325564 h 3390898"/>
              <a:gd name="connsiteX82" fmla="*/ 5009061 w 9143999"/>
              <a:gd name="connsiteY82" fmla="*/ 325564 h 3390898"/>
              <a:gd name="connsiteX83" fmla="*/ 5008170 w 9143999"/>
              <a:gd name="connsiteY83" fmla="*/ 282787 h 3390898"/>
              <a:gd name="connsiteX84" fmla="*/ 5037134 w 9143999"/>
              <a:gd name="connsiteY84" fmla="*/ 282787 h 3390898"/>
              <a:gd name="connsiteX85" fmla="*/ 5037134 w 9143999"/>
              <a:gd name="connsiteY85" fmla="*/ 454788 h 3390898"/>
              <a:gd name="connsiteX86" fmla="*/ 5090606 w 9143999"/>
              <a:gd name="connsiteY86" fmla="*/ 454788 h 3390898"/>
              <a:gd name="connsiteX87" fmla="*/ 5090606 w 9143999"/>
              <a:gd name="connsiteY87" fmla="*/ 398197 h 3390898"/>
              <a:gd name="connsiteX88" fmla="*/ 5112886 w 9143999"/>
              <a:gd name="connsiteY88" fmla="*/ 398197 h 3390898"/>
              <a:gd name="connsiteX89" fmla="*/ 5141851 w 9143999"/>
              <a:gd name="connsiteY89" fmla="*/ 454788 h 3390898"/>
              <a:gd name="connsiteX90" fmla="*/ 5205125 w 9143999"/>
              <a:gd name="connsiteY90" fmla="*/ 454788 h 3390898"/>
              <a:gd name="connsiteX91" fmla="*/ 5161011 w 9143999"/>
              <a:gd name="connsiteY91" fmla="*/ 387948 h 3390898"/>
              <a:gd name="connsiteX92" fmla="*/ 5192203 w 9143999"/>
              <a:gd name="connsiteY92" fmla="*/ 339823 h 3390898"/>
              <a:gd name="connsiteX93" fmla="*/ 5114669 w 9143999"/>
              <a:gd name="connsiteY93" fmla="*/ 282787 h 3390898"/>
              <a:gd name="connsiteX94" fmla="*/ 4603122 w 9143999"/>
              <a:gd name="connsiteY94" fmla="*/ 279668 h 3390898"/>
              <a:gd name="connsiteX95" fmla="*/ 4507763 w 9143999"/>
              <a:gd name="connsiteY95" fmla="*/ 368343 h 3390898"/>
              <a:gd name="connsiteX96" fmla="*/ 4598666 w 9143999"/>
              <a:gd name="connsiteY96" fmla="*/ 458354 h 3390898"/>
              <a:gd name="connsiteX97" fmla="*/ 4649909 w 9143999"/>
              <a:gd name="connsiteY97" fmla="*/ 447659 h 3390898"/>
              <a:gd name="connsiteX98" fmla="*/ 4644117 w 9143999"/>
              <a:gd name="connsiteY98" fmla="*/ 408001 h 3390898"/>
              <a:gd name="connsiteX99" fmla="*/ 4605349 w 9143999"/>
              <a:gd name="connsiteY99" fmla="*/ 415130 h 3390898"/>
              <a:gd name="connsiteX100" fmla="*/ 4563909 w 9143999"/>
              <a:gd name="connsiteY100" fmla="*/ 368343 h 3390898"/>
              <a:gd name="connsiteX101" fmla="*/ 4604904 w 9143999"/>
              <a:gd name="connsiteY101" fmla="*/ 323337 h 3390898"/>
              <a:gd name="connsiteX102" fmla="*/ 4644117 w 9143999"/>
              <a:gd name="connsiteY102" fmla="*/ 328684 h 3390898"/>
              <a:gd name="connsiteX103" fmla="*/ 4649464 w 9143999"/>
              <a:gd name="connsiteY103" fmla="*/ 286798 h 3390898"/>
              <a:gd name="connsiteX104" fmla="*/ 4603122 w 9143999"/>
              <a:gd name="connsiteY104" fmla="*/ 279668 h 3390898"/>
              <a:gd name="connsiteX105" fmla="*/ 0 w 9143999"/>
              <a:gd name="connsiteY105" fmla="*/ 0 h 3390898"/>
              <a:gd name="connsiteX106" fmla="*/ 9143999 w 9143999"/>
              <a:gd name="connsiteY106" fmla="*/ 0 h 3390898"/>
              <a:gd name="connsiteX107" fmla="*/ 9143999 w 9143999"/>
              <a:gd name="connsiteY107" fmla="*/ 3390898 h 3390898"/>
              <a:gd name="connsiteX108" fmla="*/ 0 w 9143999"/>
              <a:gd name="connsiteY108" fmla="*/ 3390898 h 339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9143999" h="33908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88270" y="282787"/>
                </a:move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lnTo>
                  <a:pt x="3942746" y="282787"/>
                </a:ln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390898"/>
                </a:lnTo>
                <a:lnTo>
                  <a:pt x="0" y="339089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435870"/>
            <a:ext cx="7164320" cy="79211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2400" b="1" cap="all" baseline="0"/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24pt</a:t>
            </a:r>
          </a:p>
        </p:txBody>
      </p:sp>
      <p:grpSp>
        <p:nvGrpSpPr>
          <p:cNvPr id="11" name="Gruppieren 10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2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3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7777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4716016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288000" y="287999"/>
            <a:ext cx="4140000" cy="8724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en-US" dirty="0"/>
              <a:t>Headline, Arial bold, </a:t>
            </a:r>
            <a:br>
              <a:rPr lang="en-US" dirty="0"/>
            </a:br>
            <a:r>
              <a:rPr lang="en-US" dirty="0"/>
              <a:t>20 </a:t>
            </a:r>
            <a:r>
              <a:rPr lang="en-US" dirty="0" err="1"/>
              <a:t>pt</a:t>
            </a:r>
            <a:r>
              <a:rPr lang="en-US" dirty="0"/>
              <a:t>, up to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5"/>
          </p:nvPr>
        </p:nvSpPr>
        <p:spPr>
          <a:xfrm>
            <a:off x="4718620" y="0"/>
            <a:ext cx="4427984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122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7540920" y="4601365"/>
            <a:ext cx="1619590" cy="550798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 flipH="1">
            <a:off x="4176286" y="-5830"/>
            <a:ext cx="4976489" cy="5157158"/>
          </a:xfrm>
          <a:custGeom>
            <a:avLst/>
            <a:gdLst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214884 w 1214884"/>
              <a:gd name="connsiteY2" fmla="*/ 741471 h 1482941"/>
              <a:gd name="connsiteX3" fmla="*/ 758452 w 1214884"/>
              <a:gd name="connsiteY3" fmla="*/ 1482941 h 1482941"/>
              <a:gd name="connsiteX4" fmla="*/ 0 w 1214884"/>
              <a:gd name="connsiteY4" fmla="*/ 1482941 h 1482941"/>
              <a:gd name="connsiteX5" fmla="*/ 0 w 1214884"/>
              <a:gd name="connsiteY5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758452 w 1214884"/>
              <a:gd name="connsiteY4" fmla="*/ 1482941 h 1482941"/>
              <a:gd name="connsiteX5" fmla="*/ 0 w 1214884"/>
              <a:gd name="connsiteY5" fmla="*/ 1482941 h 1482941"/>
              <a:gd name="connsiteX6" fmla="*/ 0 w 1214884"/>
              <a:gd name="connsiteY6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1002779 w 1214884"/>
              <a:gd name="connsiteY4" fmla="*/ 1081559 h 1482941"/>
              <a:gd name="connsiteX5" fmla="*/ 758452 w 1214884"/>
              <a:gd name="connsiteY5" fmla="*/ 1482941 h 1482941"/>
              <a:gd name="connsiteX6" fmla="*/ 0 w 1214884"/>
              <a:gd name="connsiteY6" fmla="*/ 1482941 h 1482941"/>
              <a:gd name="connsiteX7" fmla="*/ 0 w 1214884"/>
              <a:gd name="connsiteY7" fmla="*/ 0 h 1482941"/>
              <a:gd name="connsiteX0" fmla="*/ 0 w 1214884"/>
              <a:gd name="connsiteY0" fmla="*/ 2216552 h 3699493"/>
              <a:gd name="connsiteX1" fmla="*/ 1001521 w 1214884"/>
              <a:gd name="connsiteY1" fmla="*/ 0 h 3699493"/>
              <a:gd name="connsiteX2" fmla="*/ 1000398 w 1214884"/>
              <a:gd name="connsiteY2" fmla="*/ 2609930 h 3699493"/>
              <a:gd name="connsiteX3" fmla="*/ 1214884 w 1214884"/>
              <a:gd name="connsiteY3" fmla="*/ 2958023 h 3699493"/>
              <a:gd name="connsiteX4" fmla="*/ 1002779 w 1214884"/>
              <a:gd name="connsiteY4" fmla="*/ 3298111 h 3699493"/>
              <a:gd name="connsiteX5" fmla="*/ 758452 w 1214884"/>
              <a:gd name="connsiteY5" fmla="*/ 3699493 h 3699493"/>
              <a:gd name="connsiteX6" fmla="*/ 0 w 1214884"/>
              <a:gd name="connsiteY6" fmla="*/ 3699493 h 3699493"/>
              <a:gd name="connsiteX7" fmla="*/ 0 w 1214884"/>
              <a:gd name="connsiteY7" fmla="*/ 2216552 h 3699493"/>
              <a:gd name="connsiteX0" fmla="*/ 0 w 4884059"/>
              <a:gd name="connsiteY0" fmla="*/ 0 h 3699493"/>
              <a:gd name="connsiteX1" fmla="*/ 4670696 w 4884059"/>
              <a:gd name="connsiteY1" fmla="*/ 0 h 3699493"/>
              <a:gd name="connsiteX2" fmla="*/ 4669573 w 4884059"/>
              <a:gd name="connsiteY2" fmla="*/ 2609930 h 3699493"/>
              <a:gd name="connsiteX3" fmla="*/ 4884059 w 4884059"/>
              <a:gd name="connsiteY3" fmla="*/ 2958023 h 3699493"/>
              <a:gd name="connsiteX4" fmla="*/ 4671954 w 4884059"/>
              <a:gd name="connsiteY4" fmla="*/ 3298111 h 3699493"/>
              <a:gd name="connsiteX5" fmla="*/ 4427627 w 4884059"/>
              <a:gd name="connsiteY5" fmla="*/ 3699493 h 3699493"/>
              <a:gd name="connsiteX6" fmla="*/ 3669175 w 4884059"/>
              <a:gd name="connsiteY6" fmla="*/ 3699493 h 3699493"/>
              <a:gd name="connsiteX7" fmla="*/ 0 w 4884059"/>
              <a:gd name="connsiteY7" fmla="*/ 0 h 3699493"/>
              <a:gd name="connsiteX0" fmla="*/ 0 w 4884059"/>
              <a:gd name="connsiteY0" fmla="*/ 0 h 5134754"/>
              <a:gd name="connsiteX1" fmla="*/ 4670696 w 4884059"/>
              <a:gd name="connsiteY1" fmla="*/ 0 h 5134754"/>
              <a:gd name="connsiteX2" fmla="*/ 4669573 w 4884059"/>
              <a:gd name="connsiteY2" fmla="*/ 2609930 h 5134754"/>
              <a:gd name="connsiteX3" fmla="*/ 4884059 w 4884059"/>
              <a:gd name="connsiteY3" fmla="*/ 2958023 h 5134754"/>
              <a:gd name="connsiteX4" fmla="*/ 4671954 w 4884059"/>
              <a:gd name="connsiteY4" fmla="*/ 3298111 h 5134754"/>
              <a:gd name="connsiteX5" fmla="*/ 4664908 w 4884059"/>
              <a:gd name="connsiteY5" fmla="*/ 5134754 h 5134754"/>
              <a:gd name="connsiteX6" fmla="*/ 3669175 w 4884059"/>
              <a:gd name="connsiteY6" fmla="*/ 3699493 h 5134754"/>
              <a:gd name="connsiteX7" fmla="*/ 0 w 4884059"/>
              <a:gd name="connsiteY7" fmla="*/ 0 h 5134754"/>
              <a:gd name="connsiteX0" fmla="*/ 57873 w 4941932"/>
              <a:gd name="connsiteY0" fmla="*/ 0 h 5134754"/>
              <a:gd name="connsiteX1" fmla="*/ 4728569 w 4941932"/>
              <a:gd name="connsiteY1" fmla="*/ 0 h 5134754"/>
              <a:gd name="connsiteX2" fmla="*/ 4727446 w 4941932"/>
              <a:gd name="connsiteY2" fmla="*/ 2609930 h 5134754"/>
              <a:gd name="connsiteX3" fmla="*/ 4941932 w 4941932"/>
              <a:gd name="connsiteY3" fmla="*/ 2958023 h 5134754"/>
              <a:gd name="connsiteX4" fmla="*/ 4729827 w 4941932"/>
              <a:gd name="connsiteY4" fmla="*/ 3298111 h 5134754"/>
              <a:gd name="connsiteX5" fmla="*/ 4722781 w 4941932"/>
              <a:gd name="connsiteY5" fmla="*/ 5134754 h 5134754"/>
              <a:gd name="connsiteX6" fmla="*/ 0 w 4941932"/>
              <a:gd name="connsiteY6" fmla="*/ 5128967 h 5134754"/>
              <a:gd name="connsiteX7" fmla="*/ 57873 w 4941932"/>
              <a:gd name="connsiteY7" fmla="*/ 0 h 5134754"/>
              <a:gd name="connsiteX0" fmla="*/ 11575 w 4941932"/>
              <a:gd name="connsiteY0" fmla="*/ 0 h 5157904"/>
              <a:gd name="connsiteX1" fmla="*/ 4728569 w 4941932"/>
              <a:gd name="connsiteY1" fmla="*/ 23150 h 5157904"/>
              <a:gd name="connsiteX2" fmla="*/ 4727446 w 4941932"/>
              <a:gd name="connsiteY2" fmla="*/ 2633080 h 5157904"/>
              <a:gd name="connsiteX3" fmla="*/ 4941932 w 4941932"/>
              <a:gd name="connsiteY3" fmla="*/ 2981173 h 5157904"/>
              <a:gd name="connsiteX4" fmla="*/ 4729827 w 4941932"/>
              <a:gd name="connsiteY4" fmla="*/ 3321261 h 5157904"/>
              <a:gd name="connsiteX5" fmla="*/ 4722781 w 4941932"/>
              <a:gd name="connsiteY5" fmla="*/ 5157904 h 5157904"/>
              <a:gd name="connsiteX6" fmla="*/ 0 w 4941932"/>
              <a:gd name="connsiteY6" fmla="*/ 5152117 h 5157904"/>
              <a:gd name="connsiteX7" fmla="*/ 11575 w 4941932"/>
              <a:gd name="connsiteY7" fmla="*/ 0 h 5157904"/>
              <a:gd name="connsiteX0" fmla="*/ 11575 w 4941932"/>
              <a:gd name="connsiteY0" fmla="*/ 28936 h 5186840"/>
              <a:gd name="connsiteX1" fmla="*/ 4722782 w 4941932"/>
              <a:gd name="connsiteY1" fmla="*/ 0 h 5186840"/>
              <a:gd name="connsiteX2" fmla="*/ 4727446 w 4941932"/>
              <a:gd name="connsiteY2" fmla="*/ 2662016 h 5186840"/>
              <a:gd name="connsiteX3" fmla="*/ 4941932 w 4941932"/>
              <a:gd name="connsiteY3" fmla="*/ 3010109 h 5186840"/>
              <a:gd name="connsiteX4" fmla="*/ 4729827 w 4941932"/>
              <a:gd name="connsiteY4" fmla="*/ 3350197 h 5186840"/>
              <a:gd name="connsiteX5" fmla="*/ 4722781 w 4941932"/>
              <a:gd name="connsiteY5" fmla="*/ 5186840 h 5186840"/>
              <a:gd name="connsiteX6" fmla="*/ 0 w 4941932"/>
              <a:gd name="connsiteY6" fmla="*/ 5181053 h 5186840"/>
              <a:gd name="connsiteX7" fmla="*/ 11575 w 4941932"/>
              <a:gd name="connsiteY7" fmla="*/ 28936 h 5186840"/>
              <a:gd name="connsiteX0" fmla="*/ 11575 w 4941932"/>
              <a:gd name="connsiteY0" fmla="*/ 5786 h 5163690"/>
              <a:gd name="connsiteX1" fmla="*/ 4728569 w 4941932"/>
              <a:gd name="connsiteY1" fmla="*/ 0 h 5163690"/>
              <a:gd name="connsiteX2" fmla="*/ 4727446 w 4941932"/>
              <a:gd name="connsiteY2" fmla="*/ 2638866 h 5163690"/>
              <a:gd name="connsiteX3" fmla="*/ 4941932 w 4941932"/>
              <a:gd name="connsiteY3" fmla="*/ 2986959 h 5163690"/>
              <a:gd name="connsiteX4" fmla="*/ 4729827 w 4941932"/>
              <a:gd name="connsiteY4" fmla="*/ 3327047 h 5163690"/>
              <a:gd name="connsiteX5" fmla="*/ 4722781 w 4941932"/>
              <a:gd name="connsiteY5" fmla="*/ 5163690 h 5163690"/>
              <a:gd name="connsiteX6" fmla="*/ 0 w 4941932"/>
              <a:gd name="connsiteY6" fmla="*/ 5157903 h 5163690"/>
              <a:gd name="connsiteX7" fmla="*/ 11575 w 4941932"/>
              <a:gd name="connsiteY7" fmla="*/ 5786 h 5163690"/>
              <a:gd name="connsiteX0" fmla="*/ 11575 w 4941932"/>
              <a:gd name="connsiteY0" fmla="*/ 5786 h 5169478"/>
              <a:gd name="connsiteX1" fmla="*/ 4728569 w 4941932"/>
              <a:gd name="connsiteY1" fmla="*/ 0 h 5169478"/>
              <a:gd name="connsiteX2" fmla="*/ 4727446 w 4941932"/>
              <a:gd name="connsiteY2" fmla="*/ 2638866 h 5169478"/>
              <a:gd name="connsiteX3" fmla="*/ 4941932 w 4941932"/>
              <a:gd name="connsiteY3" fmla="*/ 2986959 h 5169478"/>
              <a:gd name="connsiteX4" fmla="*/ 4729827 w 4941932"/>
              <a:gd name="connsiteY4" fmla="*/ 3327047 h 5169478"/>
              <a:gd name="connsiteX5" fmla="*/ 4734356 w 4941932"/>
              <a:gd name="connsiteY5" fmla="*/ 5169478 h 5169478"/>
              <a:gd name="connsiteX6" fmla="*/ 0 w 4941932"/>
              <a:gd name="connsiteY6" fmla="*/ 5157903 h 5169478"/>
              <a:gd name="connsiteX7" fmla="*/ 11575 w 4941932"/>
              <a:gd name="connsiteY7" fmla="*/ 5786 h 5169478"/>
              <a:gd name="connsiteX0" fmla="*/ 11575 w 4941932"/>
              <a:gd name="connsiteY0" fmla="*/ 0 h 5163692"/>
              <a:gd name="connsiteX1" fmla="*/ 4728569 w 4941932"/>
              <a:gd name="connsiteY1" fmla="*/ 564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951092"/>
              <a:gd name="connsiteX1" fmla="*/ 4728569 w 4941932"/>
              <a:gd name="connsiteY1" fmla="*/ 564 h 5951092"/>
              <a:gd name="connsiteX2" fmla="*/ 4727446 w 4941932"/>
              <a:gd name="connsiteY2" fmla="*/ 2633080 h 5951092"/>
              <a:gd name="connsiteX3" fmla="*/ 4941932 w 4941932"/>
              <a:gd name="connsiteY3" fmla="*/ 2981173 h 5951092"/>
              <a:gd name="connsiteX4" fmla="*/ 4729827 w 4941932"/>
              <a:gd name="connsiteY4" fmla="*/ 3321261 h 5951092"/>
              <a:gd name="connsiteX5" fmla="*/ 4709017 w 4941932"/>
              <a:gd name="connsiteY5" fmla="*/ 5951092 h 5951092"/>
              <a:gd name="connsiteX6" fmla="*/ 0 w 4941932"/>
              <a:gd name="connsiteY6" fmla="*/ 5152117 h 5951092"/>
              <a:gd name="connsiteX7" fmla="*/ 11575 w 4941932"/>
              <a:gd name="connsiteY7" fmla="*/ 0 h 5951092"/>
              <a:gd name="connsiteX0" fmla="*/ 17910 w 4948267"/>
              <a:gd name="connsiteY0" fmla="*/ 0 h 5964917"/>
              <a:gd name="connsiteX1" fmla="*/ 4734904 w 4948267"/>
              <a:gd name="connsiteY1" fmla="*/ 564 h 5964917"/>
              <a:gd name="connsiteX2" fmla="*/ 4733781 w 4948267"/>
              <a:gd name="connsiteY2" fmla="*/ 2633080 h 5964917"/>
              <a:gd name="connsiteX3" fmla="*/ 4948267 w 4948267"/>
              <a:gd name="connsiteY3" fmla="*/ 2981173 h 5964917"/>
              <a:gd name="connsiteX4" fmla="*/ 4736162 w 4948267"/>
              <a:gd name="connsiteY4" fmla="*/ 3321261 h 5964917"/>
              <a:gd name="connsiteX5" fmla="*/ 4715352 w 4948267"/>
              <a:gd name="connsiteY5" fmla="*/ 5951092 h 5964917"/>
              <a:gd name="connsiteX6" fmla="*/ 0 w 4948267"/>
              <a:gd name="connsiteY6" fmla="*/ 5964917 h 5964917"/>
              <a:gd name="connsiteX7" fmla="*/ 17910 w 4948267"/>
              <a:gd name="connsiteY7" fmla="*/ 0 h 5964917"/>
              <a:gd name="connsiteX0" fmla="*/ 17910 w 4948267"/>
              <a:gd name="connsiteY0" fmla="*/ 0 h 5982842"/>
              <a:gd name="connsiteX1" fmla="*/ 4734904 w 4948267"/>
              <a:gd name="connsiteY1" fmla="*/ 564 h 5982842"/>
              <a:gd name="connsiteX2" fmla="*/ 4733781 w 4948267"/>
              <a:gd name="connsiteY2" fmla="*/ 2633080 h 5982842"/>
              <a:gd name="connsiteX3" fmla="*/ 4948267 w 4948267"/>
              <a:gd name="connsiteY3" fmla="*/ 2981173 h 5982842"/>
              <a:gd name="connsiteX4" fmla="*/ 4736162 w 4948267"/>
              <a:gd name="connsiteY4" fmla="*/ 3321261 h 5982842"/>
              <a:gd name="connsiteX5" fmla="*/ 4721688 w 4948267"/>
              <a:gd name="connsiteY5" fmla="*/ 5982842 h 5982842"/>
              <a:gd name="connsiteX6" fmla="*/ 0 w 4948267"/>
              <a:gd name="connsiteY6" fmla="*/ 5964917 h 5982842"/>
              <a:gd name="connsiteX7" fmla="*/ 17910 w 4948267"/>
              <a:gd name="connsiteY7" fmla="*/ 0 h 5982842"/>
              <a:gd name="connsiteX0" fmla="*/ 17910 w 4948267"/>
              <a:gd name="connsiteY0" fmla="*/ 0 h 5982842"/>
              <a:gd name="connsiteX1" fmla="*/ 4728569 w 4948267"/>
              <a:gd name="connsiteY1" fmla="*/ 807014 h 5982842"/>
              <a:gd name="connsiteX2" fmla="*/ 4733781 w 4948267"/>
              <a:gd name="connsiteY2" fmla="*/ 2633080 h 5982842"/>
              <a:gd name="connsiteX3" fmla="*/ 4948267 w 4948267"/>
              <a:gd name="connsiteY3" fmla="*/ 2981173 h 5982842"/>
              <a:gd name="connsiteX4" fmla="*/ 4736162 w 4948267"/>
              <a:gd name="connsiteY4" fmla="*/ 3321261 h 5982842"/>
              <a:gd name="connsiteX5" fmla="*/ 4721688 w 4948267"/>
              <a:gd name="connsiteY5" fmla="*/ 5982842 h 5982842"/>
              <a:gd name="connsiteX6" fmla="*/ 0 w 4948267"/>
              <a:gd name="connsiteY6" fmla="*/ 5964917 h 5982842"/>
              <a:gd name="connsiteX7" fmla="*/ 17910 w 4948267"/>
              <a:gd name="connsiteY7" fmla="*/ 0 h 5982842"/>
              <a:gd name="connsiteX0" fmla="*/ 125603 w 4948267"/>
              <a:gd name="connsiteY0" fmla="*/ 132786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125603 w 4948267"/>
              <a:gd name="connsiteY7" fmla="*/ 132786 h 5175828"/>
              <a:gd name="connsiteX0" fmla="*/ 1001 w 4950362"/>
              <a:gd name="connsiteY0" fmla="*/ 0 h 5182742"/>
              <a:gd name="connsiteX1" fmla="*/ 4730664 w 4950362"/>
              <a:gd name="connsiteY1" fmla="*/ 6914 h 5182742"/>
              <a:gd name="connsiteX2" fmla="*/ 4735876 w 4950362"/>
              <a:gd name="connsiteY2" fmla="*/ 1832980 h 5182742"/>
              <a:gd name="connsiteX3" fmla="*/ 4950362 w 4950362"/>
              <a:gd name="connsiteY3" fmla="*/ 2181073 h 5182742"/>
              <a:gd name="connsiteX4" fmla="*/ 4738257 w 4950362"/>
              <a:gd name="connsiteY4" fmla="*/ 2521161 h 5182742"/>
              <a:gd name="connsiteX5" fmla="*/ 4723783 w 4950362"/>
              <a:gd name="connsiteY5" fmla="*/ 5182742 h 5182742"/>
              <a:gd name="connsiteX6" fmla="*/ 2095 w 4950362"/>
              <a:gd name="connsiteY6" fmla="*/ 5164817 h 5182742"/>
              <a:gd name="connsiteX7" fmla="*/ 1001 w 4950362"/>
              <a:gd name="connsiteY7" fmla="*/ 0 h 5182742"/>
              <a:gd name="connsiteX0" fmla="*/ 634 w 4956330"/>
              <a:gd name="connsiteY0" fmla="*/ 0 h 5201792"/>
              <a:gd name="connsiteX1" fmla="*/ 4736632 w 4956330"/>
              <a:gd name="connsiteY1" fmla="*/ 25964 h 5201792"/>
              <a:gd name="connsiteX2" fmla="*/ 4741844 w 4956330"/>
              <a:gd name="connsiteY2" fmla="*/ 1852030 h 5201792"/>
              <a:gd name="connsiteX3" fmla="*/ 4956330 w 4956330"/>
              <a:gd name="connsiteY3" fmla="*/ 2200123 h 5201792"/>
              <a:gd name="connsiteX4" fmla="*/ 4744225 w 4956330"/>
              <a:gd name="connsiteY4" fmla="*/ 2540211 h 5201792"/>
              <a:gd name="connsiteX5" fmla="*/ 4729751 w 4956330"/>
              <a:gd name="connsiteY5" fmla="*/ 5201792 h 5201792"/>
              <a:gd name="connsiteX6" fmla="*/ 8063 w 4956330"/>
              <a:gd name="connsiteY6" fmla="*/ 5183867 h 5201792"/>
              <a:gd name="connsiteX7" fmla="*/ 634 w 4956330"/>
              <a:gd name="connsiteY7" fmla="*/ 0 h 5201792"/>
              <a:gd name="connsiteX0" fmla="*/ 368 w 4968733"/>
              <a:gd name="connsiteY0" fmla="*/ 0 h 5195442"/>
              <a:gd name="connsiteX1" fmla="*/ 4749035 w 4968733"/>
              <a:gd name="connsiteY1" fmla="*/ 19614 h 5195442"/>
              <a:gd name="connsiteX2" fmla="*/ 4754247 w 4968733"/>
              <a:gd name="connsiteY2" fmla="*/ 1845680 h 5195442"/>
              <a:gd name="connsiteX3" fmla="*/ 4968733 w 4968733"/>
              <a:gd name="connsiteY3" fmla="*/ 2193773 h 5195442"/>
              <a:gd name="connsiteX4" fmla="*/ 4756628 w 4968733"/>
              <a:gd name="connsiteY4" fmla="*/ 2533861 h 5195442"/>
              <a:gd name="connsiteX5" fmla="*/ 4742154 w 4968733"/>
              <a:gd name="connsiteY5" fmla="*/ 5195442 h 5195442"/>
              <a:gd name="connsiteX6" fmla="*/ 20466 w 4968733"/>
              <a:gd name="connsiteY6" fmla="*/ 5177517 h 5195442"/>
              <a:gd name="connsiteX7" fmla="*/ 368 w 4968733"/>
              <a:gd name="connsiteY7" fmla="*/ 0 h 5195442"/>
              <a:gd name="connsiteX0" fmla="*/ 163613 w 4948267"/>
              <a:gd name="connsiteY0" fmla="*/ 126436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163613 w 4948267"/>
              <a:gd name="connsiteY7" fmla="*/ 126436 h 5175828"/>
              <a:gd name="connsiteX0" fmla="*/ 634 w 4956329"/>
              <a:gd name="connsiteY0" fmla="*/ 0 h 5176392"/>
              <a:gd name="connsiteX1" fmla="*/ 4736631 w 4956329"/>
              <a:gd name="connsiteY1" fmla="*/ 564 h 5176392"/>
              <a:gd name="connsiteX2" fmla="*/ 4741843 w 4956329"/>
              <a:gd name="connsiteY2" fmla="*/ 1826630 h 5176392"/>
              <a:gd name="connsiteX3" fmla="*/ 4956329 w 4956329"/>
              <a:gd name="connsiteY3" fmla="*/ 2174723 h 5176392"/>
              <a:gd name="connsiteX4" fmla="*/ 4744224 w 4956329"/>
              <a:gd name="connsiteY4" fmla="*/ 2514811 h 5176392"/>
              <a:gd name="connsiteX5" fmla="*/ 4729750 w 4956329"/>
              <a:gd name="connsiteY5" fmla="*/ 5176392 h 5176392"/>
              <a:gd name="connsiteX6" fmla="*/ 8062 w 4956329"/>
              <a:gd name="connsiteY6" fmla="*/ 5158467 h 5176392"/>
              <a:gd name="connsiteX7" fmla="*/ 634 w 4956329"/>
              <a:gd name="connsiteY7" fmla="*/ 0 h 5176392"/>
              <a:gd name="connsiteX0" fmla="*/ 2075 w 4948267"/>
              <a:gd name="connsiteY0" fmla="*/ 6580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2075 w 4948267"/>
              <a:gd name="connsiteY7" fmla="*/ 6580 h 517582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33781 w 4948267"/>
              <a:gd name="connsiteY2" fmla="*/ 1819486 h 5169248"/>
              <a:gd name="connsiteX3" fmla="*/ 4948267 w 4948267"/>
              <a:gd name="connsiteY3" fmla="*/ 2167579 h 5169248"/>
              <a:gd name="connsiteX4" fmla="*/ 4736162 w 4948267"/>
              <a:gd name="connsiteY4" fmla="*/ 2507667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07651 w 4948267"/>
              <a:gd name="connsiteY2" fmla="*/ 1771861 h 5169248"/>
              <a:gd name="connsiteX3" fmla="*/ 4948267 w 4948267"/>
              <a:gd name="connsiteY3" fmla="*/ 2167579 h 5169248"/>
              <a:gd name="connsiteX4" fmla="*/ 4736162 w 4948267"/>
              <a:gd name="connsiteY4" fmla="*/ 2507667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07651 w 4948267"/>
              <a:gd name="connsiteY2" fmla="*/ 1771861 h 5169248"/>
              <a:gd name="connsiteX3" fmla="*/ 4948267 w 4948267"/>
              <a:gd name="connsiteY3" fmla="*/ 2167579 h 5169248"/>
              <a:gd name="connsiteX4" fmla="*/ 4707655 w 4948267"/>
              <a:gd name="connsiteY4" fmla="*/ 2555292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51323"/>
              <a:gd name="connsiteX1" fmla="*/ 4707189 w 4948267"/>
              <a:gd name="connsiteY1" fmla="*/ 564 h 5151323"/>
              <a:gd name="connsiteX2" fmla="*/ 4707651 w 4948267"/>
              <a:gd name="connsiteY2" fmla="*/ 1771861 h 5151323"/>
              <a:gd name="connsiteX3" fmla="*/ 4948267 w 4948267"/>
              <a:gd name="connsiteY3" fmla="*/ 2167579 h 5151323"/>
              <a:gd name="connsiteX4" fmla="*/ 4707655 w 4948267"/>
              <a:gd name="connsiteY4" fmla="*/ 2555292 h 5151323"/>
              <a:gd name="connsiteX5" fmla="*/ 4707436 w 4948267"/>
              <a:gd name="connsiteY5" fmla="*/ 5147816 h 5151323"/>
              <a:gd name="connsiteX6" fmla="*/ 0 w 4948267"/>
              <a:gd name="connsiteY6" fmla="*/ 5151323 h 5151323"/>
              <a:gd name="connsiteX7" fmla="*/ 2075 w 4948267"/>
              <a:gd name="connsiteY7" fmla="*/ 0 h 5151323"/>
              <a:gd name="connsiteX0" fmla="*/ 2075 w 4948267"/>
              <a:gd name="connsiteY0" fmla="*/ 0 h 5151323"/>
              <a:gd name="connsiteX1" fmla="*/ 4707189 w 4948267"/>
              <a:gd name="connsiteY1" fmla="*/ 564 h 5151323"/>
              <a:gd name="connsiteX2" fmla="*/ 4707651 w 4948267"/>
              <a:gd name="connsiteY2" fmla="*/ 1771861 h 5151323"/>
              <a:gd name="connsiteX3" fmla="*/ 4948267 w 4948267"/>
              <a:gd name="connsiteY3" fmla="*/ 2167579 h 5151323"/>
              <a:gd name="connsiteX4" fmla="*/ 4707655 w 4948267"/>
              <a:gd name="connsiteY4" fmla="*/ 2555292 h 5151323"/>
              <a:gd name="connsiteX5" fmla="*/ 4705061 w 4948267"/>
              <a:gd name="connsiteY5" fmla="*/ 5143053 h 5151323"/>
              <a:gd name="connsiteX6" fmla="*/ 0 w 4948267"/>
              <a:gd name="connsiteY6" fmla="*/ 5151323 h 5151323"/>
              <a:gd name="connsiteX7" fmla="*/ 2075 w 4948267"/>
              <a:gd name="connsiteY7" fmla="*/ 0 h 5151323"/>
              <a:gd name="connsiteX0" fmla="*/ 2075 w 4948267"/>
              <a:gd name="connsiteY0" fmla="*/ 0 h 5146560"/>
              <a:gd name="connsiteX1" fmla="*/ 4707189 w 4948267"/>
              <a:gd name="connsiteY1" fmla="*/ 564 h 5146560"/>
              <a:gd name="connsiteX2" fmla="*/ 4707651 w 4948267"/>
              <a:gd name="connsiteY2" fmla="*/ 1771861 h 5146560"/>
              <a:gd name="connsiteX3" fmla="*/ 4948267 w 4948267"/>
              <a:gd name="connsiteY3" fmla="*/ 2167579 h 5146560"/>
              <a:gd name="connsiteX4" fmla="*/ 4707655 w 4948267"/>
              <a:gd name="connsiteY4" fmla="*/ 2555292 h 5146560"/>
              <a:gd name="connsiteX5" fmla="*/ 4705061 w 4948267"/>
              <a:gd name="connsiteY5" fmla="*/ 5143053 h 5146560"/>
              <a:gd name="connsiteX6" fmla="*/ 0 w 4948267"/>
              <a:gd name="connsiteY6" fmla="*/ 5146560 h 5146560"/>
              <a:gd name="connsiteX7" fmla="*/ 2075 w 4948267"/>
              <a:gd name="connsiteY7" fmla="*/ 0 h 5146560"/>
              <a:gd name="connsiteX0" fmla="*/ 2075 w 4948267"/>
              <a:gd name="connsiteY0" fmla="*/ 0 h 5148941"/>
              <a:gd name="connsiteX1" fmla="*/ 4707189 w 4948267"/>
              <a:gd name="connsiteY1" fmla="*/ 564 h 5148941"/>
              <a:gd name="connsiteX2" fmla="*/ 4707651 w 4948267"/>
              <a:gd name="connsiteY2" fmla="*/ 1771861 h 5148941"/>
              <a:gd name="connsiteX3" fmla="*/ 4948267 w 4948267"/>
              <a:gd name="connsiteY3" fmla="*/ 2167579 h 5148941"/>
              <a:gd name="connsiteX4" fmla="*/ 4707655 w 4948267"/>
              <a:gd name="connsiteY4" fmla="*/ 2555292 h 5148941"/>
              <a:gd name="connsiteX5" fmla="*/ 4705061 w 4948267"/>
              <a:gd name="connsiteY5" fmla="*/ 5143053 h 5148941"/>
              <a:gd name="connsiteX6" fmla="*/ 0 w 4948267"/>
              <a:gd name="connsiteY6" fmla="*/ 5148941 h 5148941"/>
              <a:gd name="connsiteX7" fmla="*/ 2075 w 4948267"/>
              <a:gd name="connsiteY7" fmla="*/ 0 h 5148941"/>
              <a:gd name="connsiteX0" fmla="*/ 2075 w 4948267"/>
              <a:gd name="connsiteY0" fmla="*/ 404249 h 5553190"/>
              <a:gd name="connsiteX1" fmla="*/ 4707189 w 4948267"/>
              <a:gd name="connsiteY1" fmla="*/ 0 h 5553190"/>
              <a:gd name="connsiteX2" fmla="*/ 4707651 w 4948267"/>
              <a:gd name="connsiteY2" fmla="*/ 2176110 h 5553190"/>
              <a:gd name="connsiteX3" fmla="*/ 4948267 w 4948267"/>
              <a:gd name="connsiteY3" fmla="*/ 2571828 h 5553190"/>
              <a:gd name="connsiteX4" fmla="*/ 4707655 w 4948267"/>
              <a:gd name="connsiteY4" fmla="*/ 2959541 h 5553190"/>
              <a:gd name="connsiteX5" fmla="*/ 4705061 w 4948267"/>
              <a:gd name="connsiteY5" fmla="*/ 5547302 h 5553190"/>
              <a:gd name="connsiteX6" fmla="*/ 0 w 4948267"/>
              <a:gd name="connsiteY6" fmla="*/ 5553190 h 5553190"/>
              <a:gd name="connsiteX7" fmla="*/ 2075 w 4948267"/>
              <a:gd name="connsiteY7" fmla="*/ 404249 h 5553190"/>
              <a:gd name="connsiteX0" fmla="*/ 2075 w 4948267"/>
              <a:gd name="connsiteY0" fmla="*/ 404249 h 5553190"/>
              <a:gd name="connsiteX1" fmla="*/ 4707189 w 4948267"/>
              <a:gd name="connsiteY1" fmla="*/ 0 h 5553190"/>
              <a:gd name="connsiteX2" fmla="*/ 4707651 w 4948267"/>
              <a:gd name="connsiteY2" fmla="*/ 2176110 h 5553190"/>
              <a:gd name="connsiteX3" fmla="*/ 4948267 w 4948267"/>
              <a:gd name="connsiteY3" fmla="*/ 2571828 h 5553190"/>
              <a:gd name="connsiteX4" fmla="*/ 4707655 w 4948267"/>
              <a:gd name="connsiteY4" fmla="*/ 2959541 h 5553190"/>
              <a:gd name="connsiteX5" fmla="*/ 4705061 w 4948267"/>
              <a:gd name="connsiteY5" fmla="*/ 5157158 h 5553190"/>
              <a:gd name="connsiteX6" fmla="*/ 0 w 4948267"/>
              <a:gd name="connsiteY6" fmla="*/ 5553190 h 5553190"/>
              <a:gd name="connsiteX7" fmla="*/ 2075 w 4948267"/>
              <a:gd name="connsiteY7" fmla="*/ 404249 h 5553190"/>
              <a:gd name="connsiteX0" fmla="*/ 424 w 4946616"/>
              <a:gd name="connsiteY0" fmla="*/ 404249 h 5157158"/>
              <a:gd name="connsiteX1" fmla="*/ 4705538 w 4946616"/>
              <a:gd name="connsiteY1" fmla="*/ 0 h 5157158"/>
              <a:gd name="connsiteX2" fmla="*/ 4706000 w 4946616"/>
              <a:gd name="connsiteY2" fmla="*/ 2176110 h 5157158"/>
              <a:gd name="connsiteX3" fmla="*/ 4946616 w 4946616"/>
              <a:gd name="connsiteY3" fmla="*/ 2571828 h 5157158"/>
              <a:gd name="connsiteX4" fmla="*/ 4706004 w 4946616"/>
              <a:gd name="connsiteY4" fmla="*/ 2959541 h 5157158"/>
              <a:gd name="connsiteX5" fmla="*/ 4703410 w 4946616"/>
              <a:gd name="connsiteY5" fmla="*/ 5157158 h 5157158"/>
              <a:gd name="connsiteX6" fmla="*/ 16593 w 4946616"/>
              <a:gd name="connsiteY6" fmla="*/ 5053318 h 5157158"/>
              <a:gd name="connsiteX7" fmla="*/ 424 w 4946616"/>
              <a:gd name="connsiteY7" fmla="*/ 404249 h 5157158"/>
              <a:gd name="connsiteX0" fmla="*/ 8157 w 4954349"/>
              <a:gd name="connsiteY0" fmla="*/ 404249 h 5157158"/>
              <a:gd name="connsiteX1" fmla="*/ 4713271 w 4954349"/>
              <a:gd name="connsiteY1" fmla="*/ 0 h 5157158"/>
              <a:gd name="connsiteX2" fmla="*/ 4713733 w 4954349"/>
              <a:gd name="connsiteY2" fmla="*/ 2176110 h 5157158"/>
              <a:gd name="connsiteX3" fmla="*/ 4954349 w 4954349"/>
              <a:gd name="connsiteY3" fmla="*/ 2571828 h 5157158"/>
              <a:gd name="connsiteX4" fmla="*/ 4713737 w 4954349"/>
              <a:gd name="connsiteY4" fmla="*/ 2959541 h 5157158"/>
              <a:gd name="connsiteX5" fmla="*/ 4711143 w 4954349"/>
              <a:gd name="connsiteY5" fmla="*/ 5157158 h 5157158"/>
              <a:gd name="connsiteX6" fmla="*/ 0 w 4954349"/>
              <a:gd name="connsiteY6" fmla="*/ 5150854 h 5157158"/>
              <a:gd name="connsiteX7" fmla="*/ 8157 w 4954349"/>
              <a:gd name="connsiteY7" fmla="*/ 404249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0638 w 4964987"/>
              <a:gd name="connsiteY6" fmla="*/ 5150854 h 5157158"/>
              <a:gd name="connsiteX7" fmla="*/ 550 w 4964987"/>
              <a:gd name="connsiteY7" fmla="*/ 1913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286225 w 4964987"/>
              <a:gd name="connsiteY6" fmla="*/ 5141710 h 5157158"/>
              <a:gd name="connsiteX7" fmla="*/ 10638 w 4964987"/>
              <a:gd name="connsiteY7" fmla="*/ 5150854 h 5157158"/>
              <a:gd name="connsiteX8" fmla="*/ 550 w 4964987"/>
              <a:gd name="connsiteY8" fmla="*/ 1913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286225 w 4964987"/>
              <a:gd name="connsiteY6" fmla="*/ 5141710 h 5157158"/>
              <a:gd name="connsiteX7" fmla="*/ 10638 w 4964987"/>
              <a:gd name="connsiteY7" fmla="*/ 5150854 h 5157158"/>
              <a:gd name="connsiteX8" fmla="*/ 550 w 4964987"/>
              <a:gd name="connsiteY8" fmla="*/ 1913 h 5157158"/>
              <a:gd name="connsiteX0" fmla="*/ 344903 w 5309340"/>
              <a:gd name="connsiteY0" fmla="*/ 1913 h 5186052"/>
              <a:gd name="connsiteX1" fmla="*/ 5068262 w 5309340"/>
              <a:gd name="connsiteY1" fmla="*/ 0 h 5186052"/>
              <a:gd name="connsiteX2" fmla="*/ 5068724 w 5309340"/>
              <a:gd name="connsiteY2" fmla="*/ 2176110 h 5186052"/>
              <a:gd name="connsiteX3" fmla="*/ 5309340 w 5309340"/>
              <a:gd name="connsiteY3" fmla="*/ 2571828 h 5186052"/>
              <a:gd name="connsiteX4" fmla="*/ 5068728 w 5309340"/>
              <a:gd name="connsiteY4" fmla="*/ 2959541 h 5186052"/>
              <a:gd name="connsiteX5" fmla="*/ 5066134 w 5309340"/>
              <a:gd name="connsiteY5" fmla="*/ 5157158 h 5186052"/>
              <a:gd name="connsiteX6" fmla="*/ 1630578 w 5309340"/>
              <a:gd name="connsiteY6" fmla="*/ 5141710 h 5186052"/>
              <a:gd name="connsiteX7" fmla="*/ 354991 w 5309340"/>
              <a:gd name="connsiteY7" fmla="*/ 5150854 h 5186052"/>
              <a:gd name="connsiteX8" fmla="*/ 361072 w 5309340"/>
              <a:gd name="connsiteY8" fmla="*/ 4638790 h 5186052"/>
              <a:gd name="connsiteX9" fmla="*/ 344903 w 5309340"/>
              <a:gd name="connsiteY9" fmla="*/ 1913 h 5186052"/>
              <a:gd name="connsiteX0" fmla="*/ 82037 w 5046474"/>
              <a:gd name="connsiteY0" fmla="*/ 1913 h 5186052"/>
              <a:gd name="connsiteX1" fmla="*/ 4805396 w 5046474"/>
              <a:gd name="connsiteY1" fmla="*/ 0 h 5186052"/>
              <a:gd name="connsiteX2" fmla="*/ 4805858 w 5046474"/>
              <a:gd name="connsiteY2" fmla="*/ 2176110 h 5186052"/>
              <a:gd name="connsiteX3" fmla="*/ 5046474 w 5046474"/>
              <a:gd name="connsiteY3" fmla="*/ 2571828 h 5186052"/>
              <a:gd name="connsiteX4" fmla="*/ 4805862 w 5046474"/>
              <a:gd name="connsiteY4" fmla="*/ 2959541 h 5186052"/>
              <a:gd name="connsiteX5" fmla="*/ 4803268 w 5046474"/>
              <a:gd name="connsiteY5" fmla="*/ 5157158 h 5186052"/>
              <a:gd name="connsiteX6" fmla="*/ 1367712 w 5046474"/>
              <a:gd name="connsiteY6" fmla="*/ 5141710 h 5186052"/>
              <a:gd name="connsiteX7" fmla="*/ 92125 w 5046474"/>
              <a:gd name="connsiteY7" fmla="*/ 5150854 h 5186052"/>
              <a:gd name="connsiteX8" fmla="*/ 98206 w 5046474"/>
              <a:gd name="connsiteY8" fmla="*/ 4638790 h 5186052"/>
              <a:gd name="connsiteX9" fmla="*/ 82037 w 5046474"/>
              <a:gd name="connsiteY9" fmla="*/ 1913 h 5186052"/>
              <a:gd name="connsiteX0" fmla="*/ 105 w 4964542"/>
              <a:gd name="connsiteY0" fmla="*/ 1913 h 5157158"/>
              <a:gd name="connsiteX1" fmla="*/ 4723464 w 4964542"/>
              <a:gd name="connsiteY1" fmla="*/ 0 h 5157158"/>
              <a:gd name="connsiteX2" fmla="*/ 4723926 w 4964542"/>
              <a:gd name="connsiteY2" fmla="*/ 2176110 h 5157158"/>
              <a:gd name="connsiteX3" fmla="*/ 4964542 w 4964542"/>
              <a:gd name="connsiteY3" fmla="*/ 2571828 h 5157158"/>
              <a:gd name="connsiteX4" fmla="*/ 4723930 w 4964542"/>
              <a:gd name="connsiteY4" fmla="*/ 2959541 h 5157158"/>
              <a:gd name="connsiteX5" fmla="*/ 4721336 w 4964542"/>
              <a:gd name="connsiteY5" fmla="*/ 5157158 h 5157158"/>
              <a:gd name="connsiteX6" fmla="*/ 1285780 w 4964542"/>
              <a:gd name="connsiteY6" fmla="*/ 5141710 h 5157158"/>
              <a:gd name="connsiteX7" fmla="*/ 1310106 w 4964542"/>
              <a:gd name="connsiteY7" fmla="*/ 4731754 h 5157158"/>
              <a:gd name="connsiteX8" fmla="*/ 16274 w 4964542"/>
              <a:gd name="connsiteY8" fmla="*/ 4638790 h 5157158"/>
              <a:gd name="connsiteX9" fmla="*/ 105 w 4964542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4624" h="5157158">
                <a:moveTo>
                  <a:pt x="187" y="1913"/>
                </a:moveTo>
                <a:lnTo>
                  <a:pt x="4723546" y="0"/>
                </a:lnTo>
                <a:cubicBezTo>
                  <a:pt x="4723172" y="869977"/>
                  <a:pt x="4724382" y="1306133"/>
                  <a:pt x="4724008" y="2176110"/>
                </a:cubicBezTo>
                <a:lnTo>
                  <a:pt x="4964624" y="2571828"/>
                </a:lnTo>
                <a:lnTo>
                  <a:pt x="4724012" y="2959541"/>
                </a:lnTo>
                <a:cubicBezTo>
                  <a:pt x="4721663" y="3571755"/>
                  <a:pt x="4723767" y="4544944"/>
                  <a:pt x="4721418" y="5157158"/>
                </a:cubicBezTo>
                <a:lnTo>
                  <a:pt x="1285862" y="5141710"/>
                </a:lnTo>
                <a:cubicBezTo>
                  <a:pt x="1278767" y="4710418"/>
                  <a:pt x="1302079" y="4911586"/>
                  <a:pt x="1310188" y="4731754"/>
                </a:cubicBezTo>
                <a:cubicBezTo>
                  <a:pt x="558874" y="4701274"/>
                  <a:pt x="725007" y="4727327"/>
                  <a:pt x="8754" y="4722610"/>
                </a:cubicBezTo>
                <a:cubicBezTo>
                  <a:pt x="7073" y="3864453"/>
                  <a:pt x="-1357" y="1072225"/>
                  <a:pt x="187" y="191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504000" tIns="288000" rIns="288000" bIns="3996000" anchor="b" anchorCtr="0"/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r>
              <a:rPr lang="en-US" dirty="0"/>
              <a:t>Headline, Arial bold, </a:t>
            </a:r>
            <a:br>
              <a:rPr lang="en-US" dirty="0"/>
            </a:br>
            <a:r>
              <a:rPr lang="en-US" dirty="0"/>
              <a:t>20 </a:t>
            </a:r>
            <a:r>
              <a:rPr lang="en-US" dirty="0" err="1"/>
              <a:t>pt</a:t>
            </a:r>
            <a:r>
              <a:rPr lang="en-US" dirty="0"/>
              <a:t>, up to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1166BFBA-EAAC-4727-8044-6627DE4EBCC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427985" cy="5143500"/>
          </a:xfrm>
          <a:custGeom>
            <a:avLst/>
            <a:gdLst>
              <a:gd name="connsiteX0" fmla="*/ 4427985 w 4427985"/>
              <a:gd name="connsiteY0" fmla="*/ 5143425 h 5143500"/>
              <a:gd name="connsiteX1" fmla="*/ 4427984 w 4427985"/>
              <a:gd name="connsiteY1" fmla="*/ 5143500 h 5143500"/>
              <a:gd name="connsiteX2" fmla="*/ 4411299 w 4427985"/>
              <a:gd name="connsiteY2" fmla="*/ 5143500 h 5143500"/>
              <a:gd name="connsiteX3" fmla="*/ 0 w 4427985"/>
              <a:gd name="connsiteY3" fmla="*/ 0 h 5143500"/>
              <a:gd name="connsiteX4" fmla="*/ 4409171 w 4427985"/>
              <a:gd name="connsiteY4" fmla="*/ 0 h 5143500"/>
              <a:gd name="connsiteX5" fmla="*/ 4409219 w 4427985"/>
              <a:gd name="connsiteY5" fmla="*/ 144591 h 5143500"/>
              <a:gd name="connsiteX6" fmla="*/ 4408703 w 4427985"/>
              <a:gd name="connsiteY6" fmla="*/ 2162452 h 5143500"/>
              <a:gd name="connsiteX7" fmla="*/ 4167512 w 4427985"/>
              <a:gd name="connsiteY7" fmla="*/ 2558170 h 5143500"/>
              <a:gd name="connsiteX8" fmla="*/ 4408699 w 4427985"/>
              <a:gd name="connsiteY8" fmla="*/ 2945883 h 5143500"/>
              <a:gd name="connsiteX9" fmla="*/ 4411299 w 4427985"/>
              <a:gd name="connsiteY9" fmla="*/ 5143500 h 5143500"/>
              <a:gd name="connsiteX10" fmla="*/ 0 w 4427985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27985" h="5143500">
                <a:moveTo>
                  <a:pt x="4427985" y="5143425"/>
                </a:moveTo>
                <a:lnTo>
                  <a:pt x="4427984" y="5143500"/>
                </a:lnTo>
                <a:lnTo>
                  <a:pt x="4411299" y="5143500"/>
                </a:lnTo>
                <a:close/>
                <a:moveTo>
                  <a:pt x="0" y="0"/>
                </a:moveTo>
                <a:lnTo>
                  <a:pt x="4409171" y="0"/>
                </a:lnTo>
                <a:lnTo>
                  <a:pt x="4409219" y="144591"/>
                </a:lnTo>
                <a:cubicBezTo>
                  <a:pt x="4409396" y="912533"/>
                  <a:pt x="4408352" y="1346849"/>
                  <a:pt x="4408703" y="2162452"/>
                </a:cubicBezTo>
                <a:lnTo>
                  <a:pt x="4167512" y="2558170"/>
                </a:lnTo>
                <a:lnTo>
                  <a:pt x="4408699" y="2945883"/>
                </a:lnTo>
                <a:cubicBezTo>
                  <a:pt x="4411054" y="3558097"/>
                  <a:pt x="4408945" y="4531286"/>
                  <a:pt x="4411299" y="5143500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pic>
        <p:nvPicPr>
          <p:cNvPr id="8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59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-12524" y="-17700"/>
            <a:ext cx="4948594" cy="5193391"/>
          </a:xfrm>
          <a:custGeom>
            <a:avLst/>
            <a:gdLst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214884 w 1214884"/>
              <a:gd name="connsiteY2" fmla="*/ 741471 h 1482941"/>
              <a:gd name="connsiteX3" fmla="*/ 758452 w 1214884"/>
              <a:gd name="connsiteY3" fmla="*/ 1482941 h 1482941"/>
              <a:gd name="connsiteX4" fmla="*/ 0 w 1214884"/>
              <a:gd name="connsiteY4" fmla="*/ 1482941 h 1482941"/>
              <a:gd name="connsiteX5" fmla="*/ 0 w 1214884"/>
              <a:gd name="connsiteY5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758452 w 1214884"/>
              <a:gd name="connsiteY4" fmla="*/ 1482941 h 1482941"/>
              <a:gd name="connsiteX5" fmla="*/ 0 w 1214884"/>
              <a:gd name="connsiteY5" fmla="*/ 1482941 h 1482941"/>
              <a:gd name="connsiteX6" fmla="*/ 0 w 1214884"/>
              <a:gd name="connsiteY6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1002779 w 1214884"/>
              <a:gd name="connsiteY4" fmla="*/ 1081559 h 1482941"/>
              <a:gd name="connsiteX5" fmla="*/ 758452 w 1214884"/>
              <a:gd name="connsiteY5" fmla="*/ 1482941 h 1482941"/>
              <a:gd name="connsiteX6" fmla="*/ 0 w 1214884"/>
              <a:gd name="connsiteY6" fmla="*/ 1482941 h 1482941"/>
              <a:gd name="connsiteX7" fmla="*/ 0 w 1214884"/>
              <a:gd name="connsiteY7" fmla="*/ 0 h 1482941"/>
              <a:gd name="connsiteX0" fmla="*/ 0 w 1214884"/>
              <a:gd name="connsiteY0" fmla="*/ 2216552 h 3699493"/>
              <a:gd name="connsiteX1" fmla="*/ 1001521 w 1214884"/>
              <a:gd name="connsiteY1" fmla="*/ 0 h 3699493"/>
              <a:gd name="connsiteX2" fmla="*/ 1000398 w 1214884"/>
              <a:gd name="connsiteY2" fmla="*/ 2609930 h 3699493"/>
              <a:gd name="connsiteX3" fmla="*/ 1214884 w 1214884"/>
              <a:gd name="connsiteY3" fmla="*/ 2958023 h 3699493"/>
              <a:gd name="connsiteX4" fmla="*/ 1002779 w 1214884"/>
              <a:gd name="connsiteY4" fmla="*/ 3298111 h 3699493"/>
              <a:gd name="connsiteX5" fmla="*/ 758452 w 1214884"/>
              <a:gd name="connsiteY5" fmla="*/ 3699493 h 3699493"/>
              <a:gd name="connsiteX6" fmla="*/ 0 w 1214884"/>
              <a:gd name="connsiteY6" fmla="*/ 3699493 h 3699493"/>
              <a:gd name="connsiteX7" fmla="*/ 0 w 1214884"/>
              <a:gd name="connsiteY7" fmla="*/ 2216552 h 3699493"/>
              <a:gd name="connsiteX0" fmla="*/ 0 w 4884059"/>
              <a:gd name="connsiteY0" fmla="*/ 0 h 3699493"/>
              <a:gd name="connsiteX1" fmla="*/ 4670696 w 4884059"/>
              <a:gd name="connsiteY1" fmla="*/ 0 h 3699493"/>
              <a:gd name="connsiteX2" fmla="*/ 4669573 w 4884059"/>
              <a:gd name="connsiteY2" fmla="*/ 2609930 h 3699493"/>
              <a:gd name="connsiteX3" fmla="*/ 4884059 w 4884059"/>
              <a:gd name="connsiteY3" fmla="*/ 2958023 h 3699493"/>
              <a:gd name="connsiteX4" fmla="*/ 4671954 w 4884059"/>
              <a:gd name="connsiteY4" fmla="*/ 3298111 h 3699493"/>
              <a:gd name="connsiteX5" fmla="*/ 4427627 w 4884059"/>
              <a:gd name="connsiteY5" fmla="*/ 3699493 h 3699493"/>
              <a:gd name="connsiteX6" fmla="*/ 3669175 w 4884059"/>
              <a:gd name="connsiteY6" fmla="*/ 3699493 h 3699493"/>
              <a:gd name="connsiteX7" fmla="*/ 0 w 4884059"/>
              <a:gd name="connsiteY7" fmla="*/ 0 h 3699493"/>
              <a:gd name="connsiteX0" fmla="*/ 0 w 4884059"/>
              <a:gd name="connsiteY0" fmla="*/ 0 h 5134754"/>
              <a:gd name="connsiteX1" fmla="*/ 4670696 w 4884059"/>
              <a:gd name="connsiteY1" fmla="*/ 0 h 5134754"/>
              <a:gd name="connsiteX2" fmla="*/ 4669573 w 4884059"/>
              <a:gd name="connsiteY2" fmla="*/ 2609930 h 5134754"/>
              <a:gd name="connsiteX3" fmla="*/ 4884059 w 4884059"/>
              <a:gd name="connsiteY3" fmla="*/ 2958023 h 5134754"/>
              <a:gd name="connsiteX4" fmla="*/ 4671954 w 4884059"/>
              <a:gd name="connsiteY4" fmla="*/ 3298111 h 5134754"/>
              <a:gd name="connsiteX5" fmla="*/ 4664908 w 4884059"/>
              <a:gd name="connsiteY5" fmla="*/ 5134754 h 5134754"/>
              <a:gd name="connsiteX6" fmla="*/ 3669175 w 4884059"/>
              <a:gd name="connsiteY6" fmla="*/ 3699493 h 5134754"/>
              <a:gd name="connsiteX7" fmla="*/ 0 w 4884059"/>
              <a:gd name="connsiteY7" fmla="*/ 0 h 5134754"/>
              <a:gd name="connsiteX0" fmla="*/ 57873 w 4941932"/>
              <a:gd name="connsiteY0" fmla="*/ 0 h 5134754"/>
              <a:gd name="connsiteX1" fmla="*/ 4728569 w 4941932"/>
              <a:gd name="connsiteY1" fmla="*/ 0 h 5134754"/>
              <a:gd name="connsiteX2" fmla="*/ 4727446 w 4941932"/>
              <a:gd name="connsiteY2" fmla="*/ 2609930 h 5134754"/>
              <a:gd name="connsiteX3" fmla="*/ 4941932 w 4941932"/>
              <a:gd name="connsiteY3" fmla="*/ 2958023 h 5134754"/>
              <a:gd name="connsiteX4" fmla="*/ 4729827 w 4941932"/>
              <a:gd name="connsiteY4" fmla="*/ 3298111 h 5134754"/>
              <a:gd name="connsiteX5" fmla="*/ 4722781 w 4941932"/>
              <a:gd name="connsiteY5" fmla="*/ 5134754 h 5134754"/>
              <a:gd name="connsiteX6" fmla="*/ 0 w 4941932"/>
              <a:gd name="connsiteY6" fmla="*/ 5128967 h 5134754"/>
              <a:gd name="connsiteX7" fmla="*/ 57873 w 4941932"/>
              <a:gd name="connsiteY7" fmla="*/ 0 h 5134754"/>
              <a:gd name="connsiteX0" fmla="*/ 11575 w 4941932"/>
              <a:gd name="connsiteY0" fmla="*/ 0 h 5157904"/>
              <a:gd name="connsiteX1" fmla="*/ 4728569 w 4941932"/>
              <a:gd name="connsiteY1" fmla="*/ 23150 h 5157904"/>
              <a:gd name="connsiteX2" fmla="*/ 4727446 w 4941932"/>
              <a:gd name="connsiteY2" fmla="*/ 2633080 h 5157904"/>
              <a:gd name="connsiteX3" fmla="*/ 4941932 w 4941932"/>
              <a:gd name="connsiteY3" fmla="*/ 2981173 h 5157904"/>
              <a:gd name="connsiteX4" fmla="*/ 4729827 w 4941932"/>
              <a:gd name="connsiteY4" fmla="*/ 3321261 h 5157904"/>
              <a:gd name="connsiteX5" fmla="*/ 4722781 w 4941932"/>
              <a:gd name="connsiteY5" fmla="*/ 5157904 h 5157904"/>
              <a:gd name="connsiteX6" fmla="*/ 0 w 4941932"/>
              <a:gd name="connsiteY6" fmla="*/ 5152117 h 5157904"/>
              <a:gd name="connsiteX7" fmla="*/ 11575 w 4941932"/>
              <a:gd name="connsiteY7" fmla="*/ 0 h 5157904"/>
              <a:gd name="connsiteX0" fmla="*/ 11575 w 4941932"/>
              <a:gd name="connsiteY0" fmla="*/ 28936 h 5186840"/>
              <a:gd name="connsiteX1" fmla="*/ 4722782 w 4941932"/>
              <a:gd name="connsiteY1" fmla="*/ 0 h 5186840"/>
              <a:gd name="connsiteX2" fmla="*/ 4727446 w 4941932"/>
              <a:gd name="connsiteY2" fmla="*/ 2662016 h 5186840"/>
              <a:gd name="connsiteX3" fmla="*/ 4941932 w 4941932"/>
              <a:gd name="connsiteY3" fmla="*/ 3010109 h 5186840"/>
              <a:gd name="connsiteX4" fmla="*/ 4729827 w 4941932"/>
              <a:gd name="connsiteY4" fmla="*/ 3350197 h 5186840"/>
              <a:gd name="connsiteX5" fmla="*/ 4722781 w 4941932"/>
              <a:gd name="connsiteY5" fmla="*/ 5186840 h 5186840"/>
              <a:gd name="connsiteX6" fmla="*/ 0 w 4941932"/>
              <a:gd name="connsiteY6" fmla="*/ 5181053 h 5186840"/>
              <a:gd name="connsiteX7" fmla="*/ 11575 w 4941932"/>
              <a:gd name="connsiteY7" fmla="*/ 28936 h 5186840"/>
              <a:gd name="connsiteX0" fmla="*/ 11575 w 4941932"/>
              <a:gd name="connsiteY0" fmla="*/ 5786 h 5163690"/>
              <a:gd name="connsiteX1" fmla="*/ 4728569 w 4941932"/>
              <a:gd name="connsiteY1" fmla="*/ 0 h 5163690"/>
              <a:gd name="connsiteX2" fmla="*/ 4727446 w 4941932"/>
              <a:gd name="connsiteY2" fmla="*/ 2638866 h 5163690"/>
              <a:gd name="connsiteX3" fmla="*/ 4941932 w 4941932"/>
              <a:gd name="connsiteY3" fmla="*/ 2986959 h 5163690"/>
              <a:gd name="connsiteX4" fmla="*/ 4729827 w 4941932"/>
              <a:gd name="connsiteY4" fmla="*/ 3327047 h 5163690"/>
              <a:gd name="connsiteX5" fmla="*/ 4722781 w 4941932"/>
              <a:gd name="connsiteY5" fmla="*/ 5163690 h 5163690"/>
              <a:gd name="connsiteX6" fmla="*/ 0 w 4941932"/>
              <a:gd name="connsiteY6" fmla="*/ 5157903 h 5163690"/>
              <a:gd name="connsiteX7" fmla="*/ 11575 w 4941932"/>
              <a:gd name="connsiteY7" fmla="*/ 5786 h 5163690"/>
              <a:gd name="connsiteX0" fmla="*/ 11575 w 4941932"/>
              <a:gd name="connsiteY0" fmla="*/ 5786 h 5169478"/>
              <a:gd name="connsiteX1" fmla="*/ 4728569 w 4941932"/>
              <a:gd name="connsiteY1" fmla="*/ 0 h 5169478"/>
              <a:gd name="connsiteX2" fmla="*/ 4727446 w 4941932"/>
              <a:gd name="connsiteY2" fmla="*/ 2638866 h 5169478"/>
              <a:gd name="connsiteX3" fmla="*/ 4941932 w 4941932"/>
              <a:gd name="connsiteY3" fmla="*/ 2986959 h 5169478"/>
              <a:gd name="connsiteX4" fmla="*/ 4729827 w 4941932"/>
              <a:gd name="connsiteY4" fmla="*/ 3327047 h 5169478"/>
              <a:gd name="connsiteX5" fmla="*/ 4734356 w 4941932"/>
              <a:gd name="connsiteY5" fmla="*/ 5169478 h 5169478"/>
              <a:gd name="connsiteX6" fmla="*/ 0 w 4941932"/>
              <a:gd name="connsiteY6" fmla="*/ 5157903 h 5169478"/>
              <a:gd name="connsiteX7" fmla="*/ 11575 w 4941932"/>
              <a:gd name="connsiteY7" fmla="*/ 5786 h 5169478"/>
              <a:gd name="connsiteX0" fmla="*/ 11575 w 4941932"/>
              <a:gd name="connsiteY0" fmla="*/ 0 h 5163692"/>
              <a:gd name="connsiteX1" fmla="*/ 4728569 w 4941932"/>
              <a:gd name="connsiteY1" fmla="*/ 564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3692"/>
              <a:gd name="connsiteX1" fmla="*/ 4726188 w 4941932"/>
              <a:gd name="connsiteY1" fmla="*/ 14851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3692"/>
              <a:gd name="connsiteX1" fmla="*/ 4726188 w 4941932"/>
              <a:gd name="connsiteY1" fmla="*/ 14851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5064 w 4941932"/>
              <a:gd name="connsiteY4" fmla="*/ 3337929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1310"/>
              <a:gd name="connsiteX1" fmla="*/ 4726188 w 4941932"/>
              <a:gd name="connsiteY1" fmla="*/ 14851 h 5161310"/>
              <a:gd name="connsiteX2" fmla="*/ 4727446 w 4941932"/>
              <a:gd name="connsiteY2" fmla="*/ 2633080 h 5161310"/>
              <a:gd name="connsiteX3" fmla="*/ 4941932 w 4941932"/>
              <a:gd name="connsiteY3" fmla="*/ 2981173 h 5161310"/>
              <a:gd name="connsiteX4" fmla="*/ 4725064 w 4941932"/>
              <a:gd name="connsiteY4" fmla="*/ 3337929 h 5161310"/>
              <a:gd name="connsiteX5" fmla="*/ 4724831 w 4941932"/>
              <a:gd name="connsiteY5" fmla="*/ 5161310 h 5161310"/>
              <a:gd name="connsiteX6" fmla="*/ 0 w 4941932"/>
              <a:gd name="connsiteY6" fmla="*/ 5152117 h 5161310"/>
              <a:gd name="connsiteX7" fmla="*/ 11575 w 4941932"/>
              <a:gd name="connsiteY7" fmla="*/ 0 h 5161310"/>
              <a:gd name="connsiteX0" fmla="*/ 6812 w 4937169"/>
              <a:gd name="connsiteY0" fmla="*/ 0 h 5161310"/>
              <a:gd name="connsiteX1" fmla="*/ 4721425 w 4937169"/>
              <a:gd name="connsiteY1" fmla="*/ 14851 h 5161310"/>
              <a:gd name="connsiteX2" fmla="*/ 4722683 w 4937169"/>
              <a:gd name="connsiteY2" fmla="*/ 2633080 h 5161310"/>
              <a:gd name="connsiteX3" fmla="*/ 4937169 w 4937169"/>
              <a:gd name="connsiteY3" fmla="*/ 2981173 h 5161310"/>
              <a:gd name="connsiteX4" fmla="*/ 4720301 w 4937169"/>
              <a:gd name="connsiteY4" fmla="*/ 3337929 h 5161310"/>
              <a:gd name="connsiteX5" fmla="*/ 4720068 w 4937169"/>
              <a:gd name="connsiteY5" fmla="*/ 5161310 h 5161310"/>
              <a:gd name="connsiteX6" fmla="*/ 0 w 4937169"/>
              <a:gd name="connsiteY6" fmla="*/ 5159260 h 5161310"/>
              <a:gd name="connsiteX7" fmla="*/ 6812 w 4937169"/>
              <a:gd name="connsiteY7" fmla="*/ 0 h 5161310"/>
              <a:gd name="connsiteX0" fmla="*/ 2049 w 4937169"/>
              <a:gd name="connsiteY0" fmla="*/ 1818 h 5146459"/>
              <a:gd name="connsiteX1" fmla="*/ 4721425 w 4937169"/>
              <a:gd name="connsiteY1" fmla="*/ 0 h 5146459"/>
              <a:gd name="connsiteX2" fmla="*/ 4722683 w 4937169"/>
              <a:gd name="connsiteY2" fmla="*/ 2618229 h 5146459"/>
              <a:gd name="connsiteX3" fmla="*/ 4937169 w 4937169"/>
              <a:gd name="connsiteY3" fmla="*/ 2966322 h 5146459"/>
              <a:gd name="connsiteX4" fmla="*/ 4720301 w 4937169"/>
              <a:gd name="connsiteY4" fmla="*/ 3323078 h 5146459"/>
              <a:gd name="connsiteX5" fmla="*/ 4720068 w 4937169"/>
              <a:gd name="connsiteY5" fmla="*/ 5146459 h 5146459"/>
              <a:gd name="connsiteX6" fmla="*/ 0 w 4937169"/>
              <a:gd name="connsiteY6" fmla="*/ 5144409 h 5146459"/>
              <a:gd name="connsiteX7" fmla="*/ 2049 w 4937169"/>
              <a:gd name="connsiteY7" fmla="*/ 1818 h 5146459"/>
              <a:gd name="connsiteX0" fmla="*/ 2049 w 4937169"/>
              <a:gd name="connsiteY0" fmla="*/ 1818 h 5527459"/>
              <a:gd name="connsiteX1" fmla="*/ 4721425 w 4937169"/>
              <a:gd name="connsiteY1" fmla="*/ 0 h 5527459"/>
              <a:gd name="connsiteX2" fmla="*/ 4722683 w 4937169"/>
              <a:gd name="connsiteY2" fmla="*/ 2618229 h 5527459"/>
              <a:gd name="connsiteX3" fmla="*/ 4937169 w 4937169"/>
              <a:gd name="connsiteY3" fmla="*/ 2966322 h 5527459"/>
              <a:gd name="connsiteX4" fmla="*/ 4720301 w 4937169"/>
              <a:gd name="connsiteY4" fmla="*/ 3323078 h 5527459"/>
              <a:gd name="connsiteX5" fmla="*/ 4726418 w 4937169"/>
              <a:gd name="connsiteY5" fmla="*/ 5527459 h 5527459"/>
              <a:gd name="connsiteX6" fmla="*/ 0 w 4937169"/>
              <a:gd name="connsiteY6" fmla="*/ 5144409 h 5527459"/>
              <a:gd name="connsiteX7" fmla="*/ 2049 w 4937169"/>
              <a:gd name="connsiteY7" fmla="*/ 1818 h 5527459"/>
              <a:gd name="connsiteX0" fmla="*/ 411 w 4935531"/>
              <a:gd name="connsiteY0" fmla="*/ 1818 h 5544459"/>
              <a:gd name="connsiteX1" fmla="*/ 4719787 w 4935531"/>
              <a:gd name="connsiteY1" fmla="*/ 0 h 5544459"/>
              <a:gd name="connsiteX2" fmla="*/ 4721045 w 4935531"/>
              <a:gd name="connsiteY2" fmla="*/ 2618229 h 5544459"/>
              <a:gd name="connsiteX3" fmla="*/ 4935531 w 4935531"/>
              <a:gd name="connsiteY3" fmla="*/ 2966322 h 5544459"/>
              <a:gd name="connsiteX4" fmla="*/ 4718663 w 4935531"/>
              <a:gd name="connsiteY4" fmla="*/ 3323078 h 5544459"/>
              <a:gd name="connsiteX5" fmla="*/ 4724780 w 4935531"/>
              <a:gd name="connsiteY5" fmla="*/ 5527459 h 5544459"/>
              <a:gd name="connsiteX6" fmla="*/ 17412 w 4935531"/>
              <a:gd name="connsiteY6" fmla="*/ 5544459 h 5544459"/>
              <a:gd name="connsiteX7" fmla="*/ 411 w 4935531"/>
              <a:gd name="connsiteY7" fmla="*/ 1818 h 554445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39118 w 4949869"/>
              <a:gd name="connsiteY5" fmla="*/ 552745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775 w 4935895"/>
              <a:gd name="connsiteY0" fmla="*/ 1818 h 5533809"/>
              <a:gd name="connsiteX1" fmla="*/ 4720151 w 4935895"/>
              <a:gd name="connsiteY1" fmla="*/ 0 h 5533809"/>
              <a:gd name="connsiteX2" fmla="*/ 4721409 w 4935895"/>
              <a:gd name="connsiteY2" fmla="*/ 2618229 h 5533809"/>
              <a:gd name="connsiteX3" fmla="*/ 4935895 w 4935895"/>
              <a:gd name="connsiteY3" fmla="*/ 2966322 h 5533809"/>
              <a:gd name="connsiteX4" fmla="*/ 4719027 w 4935895"/>
              <a:gd name="connsiteY4" fmla="*/ 3323078 h 5533809"/>
              <a:gd name="connsiteX5" fmla="*/ 4731494 w 4935895"/>
              <a:gd name="connsiteY5" fmla="*/ 5533809 h 5533809"/>
              <a:gd name="connsiteX6" fmla="*/ 5076 w 4935895"/>
              <a:gd name="connsiteY6" fmla="*/ 5423809 h 5533809"/>
              <a:gd name="connsiteX7" fmla="*/ 775 w 4935895"/>
              <a:gd name="connsiteY7" fmla="*/ 1818 h 5533809"/>
              <a:gd name="connsiteX0" fmla="*/ 8399 w 4943519"/>
              <a:gd name="connsiteY0" fmla="*/ 1818 h 5563509"/>
              <a:gd name="connsiteX1" fmla="*/ 4727775 w 4943519"/>
              <a:gd name="connsiteY1" fmla="*/ 0 h 5563509"/>
              <a:gd name="connsiteX2" fmla="*/ 4729033 w 4943519"/>
              <a:gd name="connsiteY2" fmla="*/ 2618229 h 5563509"/>
              <a:gd name="connsiteX3" fmla="*/ 4943519 w 4943519"/>
              <a:gd name="connsiteY3" fmla="*/ 2966322 h 5563509"/>
              <a:gd name="connsiteX4" fmla="*/ 4726651 w 4943519"/>
              <a:gd name="connsiteY4" fmla="*/ 3323078 h 5563509"/>
              <a:gd name="connsiteX5" fmla="*/ 4739118 w 4943519"/>
              <a:gd name="connsiteY5" fmla="*/ 5533809 h 5563509"/>
              <a:gd name="connsiteX6" fmla="*/ 0 w 4943519"/>
              <a:gd name="connsiteY6" fmla="*/ 5563509 h 5563509"/>
              <a:gd name="connsiteX7" fmla="*/ 8399 w 4943519"/>
              <a:gd name="connsiteY7" fmla="*/ 1818 h 5563509"/>
              <a:gd name="connsiteX0" fmla="*/ 8399 w 4943519"/>
              <a:gd name="connsiteY0" fmla="*/ 0 h 5561691"/>
              <a:gd name="connsiteX1" fmla="*/ 4734125 w 4943519"/>
              <a:gd name="connsiteY1" fmla="*/ 379182 h 5561691"/>
              <a:gd name="connsiteX2" fmla="*/ 4729033 w 4943519"/>
              <a:gd name="connsiteY2" fmla="*/ 2616411 h 5561691"/>
              <a:gd name="connsiteX3" fmla="*/ 4943519 w 4943519"/>
              <a:gd name="connsiteY3" fmla="*/ 2964504 h 5561691"/>
              <a:gd name="connsiteX4" fmla="*/ 4726651 w 4943519"/>
              <a:gd name="connsiteY4" fmla="*/ 3321260 h 5561691"/>
              <a:gd name="connsiteX5" fmla="*/ 4739118 w 4943519"/>
              <a:gd name="connsiteY5" fmla="*/ 5531991 h 5561691"/>
              <a:gd name="connsiteX6" fmla="*/ 0 w 4943519"/>
              <a:gd name="connsiteY6" fmla="*/ 5561691 h 5561691"/>
              <a:gd name="connsiteX7" fmla="*/ 8399 w 4943519"/>
              <a:gd name="connsiteY7" fmla="*/ 0 h 5561691"/>
              <a:gd name="connsiteX0" fmla="*/ 774 w 4948594"/>
              <a:gd name="connsiteY0" fmla="*/ 0 h 5193391"/>
              <a:gd name="connsiteX1" fmla="*/ 4739200 w 4948594"/>
              <a:gd name="connsiteY1" fmla="*/ 10882 h 5193391"/>
              <a:gd name="connsiteX2" fmla="*/ 4734108 w 4948594"/>
              <a:gd name="connsiteY2" fmla="*/ 2248111 h 5193391"/>
              <a:gd name="connsiteX3" fmla="*/ 4948594 w 4948594"/>
              <a:gd name="connsiteY3" fmla="*/ 2596204 h 5193391"/>
              <a:gd name="connsiteX4" fmla="*/ 4731726 w 4948594"/>
              <a:gd name="connsiteY4" fmla="*/ 2952960 h 5193391"/>
              <a:gd name="connsiteX5" fmla="*/ 4744193 w 4948594"/>
              <a:gd name="connsiteY5" fmla="*/ 5163691 h 5193391"/>
              <a:gd name="connsiteX6" fmla="*/ 5075 w 4948594"/>
              <a:gd name="connsiteY6" fmla="*/ 5193391 h 5193391"/>
              <a:gd name="connsiteX7" fmla="*/ 774 w 4948594"/>
              <a:gd name="connsiteY7" fmla="*/ 0 h 5193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8594" h="5193391">
                <a:moveTo>
                  <a:pt x="774" y="0"/>
                </a:moveTo>
                <a:lnTo>
                  <a:pt x="4739200" y="10882"/>
                </a:lnTo>
                <a:cubicBezTo>
                  <a:pt x="4738826" y="880859"/>
                  <a:pt x="4734482" y="1378134"/>
                  <a:pt x="4734108" y="2248111"/>
                </a:cubicBezTo>
                <a:lnTo>
                  <a:pt x="4948594" y="2596204"/>
                </a:lnTo>
                <a:lnTo>
                  <a:pt x="4731726" y="2952960"/>
                </a:lnTo>
                <a:cubicBezTo>
                  <a:pt x="4729377" y="3565174"/>
                  <a:pt x="4746542" y="4551477"/>
                  <a:pt x="4744193" y="5163691"/>
                </a:cubicBezTo>
                <a:lnTo>
                  <a:pt x="5075" y="5193391"/>
                </a:lnTo>
                <a:cubicBezTo>
                  <a:pt x="8933" y="3476019"/>
                  <a:pt x="-3084" y="1717372"/>
                  <a:pt x="77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288000" tIns="288000" rIns="540000" bIns="3996000" anchor="b" anchorCtr="0"/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r>
              <a:rPr lang="en-US" dirty="0"/>
              <a:t>Headline, Arial bold, </a:t>
            </a:r>
            <a:br>
              <a:rPr lang="en-US" dirty="0"/>
            </a:br>
            <a:r>
              <a:rPr lang="en-US" dirty="0"/>
              <a:t>20 </a:t>
            </a:r>
            <a:r>
              <a:rPr lang="en-US" dirty="0" err="1"/>
              <a:t>pt</a:t>
            </a:r>
            <a:r>
              <a:rPr lang="en-US" dirty="0"/>
              <a:t>, up to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2F800EAE-8E11-4C08-90F0-525F65DBF6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4400" y="-1042"/>
            <a:ext cx="4419475" cy="5144541"/>
          </a:xfrm>
          <a:custGeom>
            <a:avLst/>
            <a:gdLst>
              <a:gd name="connsiteX0" fmla="*/ 0 w 4419475"/>
              <a:gd name="connsiteY0" fmla="*/ 5144505 h 5144541"/>
              <a:gd name="connsiteX1" fmla="*/ 8081 w 4419475"/>
              <a:gd name="connsiteY1" fmla="*/ 5144541 h 5144541"/>
              <a:gd name="connsiteX2" fmla="*/ 0 w 4419475"/>
              <a:gd name="connsiteY2" fmla="*/ 5144541 h 5144541"/>
              <a:gd name="connsiteX3" fmla="*/ 10432 w 4419475"/>
              <a:gd name="connsiteY3" fmla="*/ 0 h 5144541"/>
              <a:gd name="connsiteX4" fmla="*/ 4419475 w 4419475"/>
              <a:gd name="connsiteY4" fmla="*/ 0 h 5144541"/>
              <a:gd name="connsiteX5" fmla="*/ 4419475 w 4419475"/>
              <a:gd name="connsiteY5" fmla="*/ 5144541 h 5144541"/>
              <a:gd name="connsiteX6" fmla="*/ 8303 w 4419475"/>
              <a:gd name="connsiteY6" fmla="*/ 5144541 h 5144541"/>
              <a:gd name="connsiteX7" fmla="*/ 8695 w 4419475"/>
              <a:gd name="connsiteY7" fmla="*/ 5025698 h 5144541"/>
              <a:gd name="connsiteX8" fmla="*/ 10903 w 4419475"/>
              <a:gd name="connsiteY8" fmla="*/ 2946925 h 5144541"/>
              <a:gd name="connsiteX9" fmla="*/ 252090 w 4419475"/>
              <a:gd name="connsiteY9" fmla="*/ 2559212 h 5144541"/>
              <a:gd name="connsiteX10" fmla="*/ 10899 w 4419475"/>
              <a:gd name="connsiteY10" fmla="*/ 2163494 h 5144541"/>
              <a:gd name="connsiteX11" fmla="*/ 10384 w 4419475"/>
              <a:gd name="connsiteY11" fmla="*/ 145633 h 514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9475" h="5144541">
                <a:moveTo>
                  <a:pt x="0" y="5144505"/>
                </a:moveTo>
                <a:lnTo>
                  <a:pt x="8081" y="5144541"/>
                </a:lnTo>
                <a:lnTo>
                  <a:pt x="0" y="5144541"/>
                </a:lnTo>
                <a:close/>
                <a:moveTo>
                  <a:pt x="10432" y="0"/>
                </a:moveTo>
                <a:lnTo>
                  <a:pt x="4419475" y="0"/>
                </a:lnTo>
                <a:lnTo>
                  <a:pt x="4419475" y="5144541"/>
                </a:lnTo>
                <a:lnTo>
                  <a:pt x="8303" y="5144541"/>
                </a:lnTo>
                <a:lnTo>
                  <a:pt x="8695" y="5025698"/>
                </a:lnTo>
                <a:cubicBezTo>
                  <a:pt x="10412" y="4412090"/>
                  <a:pt x="8696" y="3520876"/>
                  <a:pt x="10903" y="2946925"/>
                </a:cubicBezTo>
                <a:lnTo>
                  <a:pt x="252090" y="2559212"/>
                </a:lnTo>
                <a:lnTo>
                  <a:pt x="10899" y="2163494"/>
                </a:lnTo>
                <a:cubicBezTo>
                  <a:pt x="11251" y="1347891"/>
                  <a:pt x="10207" y="913575"/>
                  <a:pt x="10384" y="1456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3720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427984" y="0"/>
            <a:ext cx="4716016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pic>
        <p:nvPicPr>
          <p:cNvPr id="8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lIns="0" tIns="0" rIns="0" bIns="0"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20 </a:t>
            </a:r>
            <a:r>
              <a:rPr lang="de-DE" dirty="0" err="1"/>
              <a:t>pt</a:t>
            </a:r>
            <a:r>
              <a:rPr lang="de-DE" dirty="0"/>
              <a:t>,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br>
              <a:rPr lang="de-DE" dirty="0"/>
            </a:b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28906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4716016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471862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71862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288000" y="287999"/>
            <a:ext cx="4140000" cy="8724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en-US" dirty="0"/>
              <a:t>Headline, Arial bold, </a:t>
            </a:r>
            <a:br>
              <a:rPr lang="en-US" dirty="0"/>
            </a:br>
            <a:r>
              <a:rPr lang="en-US" dirty="0"/>
              <a:t>20 </a:t>
            </a:r>
            <a:r>
              <a:rPr lang="en-US" dirty="0" err="1"/>
              <a:t>pt</a:t>
            </a:r>
            <a:r>
              <a:rPr lang="en-US" dirty="0"/>
              <a:t>, up to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8778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427980" y="0"/>
            <a:ext cx="471602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pic>
        <p:nvPicPr>
          <p:cNvPr id="8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 dirty="0" err="1"/>
              <a:t>Copytext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lIns="0" tIns="0" rIns="0" bIns="0"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 dirty="0"/>
              <a:t>Headline, Arial </a:t>
            </a:r>
            <a:r>
              <a:rPr lang="de-DE" dirty="0" err="1"/>
              <a:t>bold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20 </a:t>
            </a:r>
            <a:r>
              <a:rPr lang="de-DE" dirty="0" err="1"/>
              <a:t>pt</a:t>
            </a:r>
            <a:r>
              <a:rPr lang="de-DE" dirty="0"/>
              <a:t>,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br>
              <a:rPr lang="de-DE" dirty="0"/>
            </a:b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11209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5508104" y="1163216"/>
            <a:ext cx="2901390" cy="1356441"/>
          </a:xfrm>
          <a:custGeom>
            <a:avLst/>
            <a:gdLst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788822 w 788822"/>
              <a:gd name="connsiteY2" fmla="*/ 481436 h 962872"/>
              <a:gd name="connsiteX3" fmla="*/ 492462 w 788822"/>
              <a:gd name="connsiteY3" fmla="*/ 962872 h 962872"/>
              <a:gd name="connsiteX4" fmla="*/ 0 w 788822"/>
              <a:gd name="connsiteY4" fmla="*/ 962872 h 962872"/>
              <a:gd name="connsiteX5" fmla="*/ 0 w 788822"/>
              <a:gd name="connsiteY5" fmla="*/ 0 h 962872"/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788822 w 788822"/>
              <a:gd name="connsiteY2" fmla="*/ 481436 h 962872"/>
              <a:gd name="connsiteX3" fmla="*/ 673244 w 788822"/>
              <a:gd name="connsiteY3" fmla="*/ 665958 h 962872"/>
              <a:gd name="connsiteX4" fmla="*/ 492462 w 788822"/>
              <a:gd name="connsiteY4" fmla="*/ 962872 h 962872"/>
              <a:gd name="connsiteX5" fmla="*/ 0 w 788822"/>
              <a:gd name="connsiteY5" fmla="*/ 962872 h 962872"/>
              <a:gd name="connsiteX6" fmla="*/ 0 w 788822"/>
              <a:gd name="connsiteY6" fmla="*/ 0 h 962872"/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670863 w 788822"/>
              <a:gd name="connsiteY2" fmla="*/ 292102 h 962872"/>
              <a:gd name="connsiteX3" fmla="*/ 788822 w 788822"/>
              <a:gd name="connsiteY3" fmla="*/ 481436 h 962872"/>
              <a:gd name="connsiteX4" fmla="*/ 673244 w 788822"/>
              <a:gd name="connsiteY4" fmla="*/ 665958 h 962872"/>
              <a:gd name="connsiteX5" fmla="*/ 492462 w 788822"/>
              <a:gd name="connsiteY5" fmla="*/ 962872 h 962872"/>
              <a:gd name="connsiteX6" fmla="*/ 0 w 788822"/>
              <a:gd name="connsiteY6" fmla="*/ 962872 h 962872"/>
              <a:gd name="connsiteX7" fmla="*/ 0 w 788822"/>
              <a:gd name="connsiteY7" fmla="*/ 0 h 962872"/>
              <a:gd name="connsiteX0" fmla="*/ 0 w 788822"/>
              <a:gd name="connsiteY0" fmla="*/ 969168 h 1932040"/>
              <a:gd name="connsiteX1" fmla="*/ 671055 w 788822"/>
              <a:gd name="connsiteY1" fmla="*/ 0 h 1932040"/>
              <a:gd name="connsiteX2" fmla="*/ 670863 w 788822"/>
              <a:gd name="connsiteY2" fmla="*/ 1261270 h 1932040"/>
              <a:gd name="connsiteX3" fmla="*/ 788822 w 788822"/>
              <a:gd name="connsiteY3" fmla="*/ 1450604 h 1932040"/>
              <a:gd name="connsiteX4" fmla="*/ 673244 w 788822"/>
              <a:gd name="connsiteY4" fmla="*/ 1635126 h 1932040"/>
              <a:gd name="connsiteX5" fmla="*/ 492462 w 788822"/>
              <a:gd name="connsiteY5" fmla="*/ 1932040 h 1932040"/>
              <a:gd name="connsiteX6" fmla="*/ 0 w 788822"/>
              <a:gd name="connsiteY6" fmla="*/ 1932040 h 1932040"/>
              <a:gd name="connsiteX7" fmla="*/ 0 w 788822"/>
              <a:gd name="connsiteY7" fmla="*/ 969168 h 1932040"/>
              <a:gd name="connsiteX0" fmla="*/ 0 w 788822"/>
              <a:gd name="connsiteY0" fmla="*/ 969168 h 2884540"/>
              <a:gd name="connsiteX1" fmla="*/ 671055 w 788822"/>
              <a:gd name="connsiteY1" fmla="*/ 0 h 2884540"/>
              <a:gd name="connsiteX2" fmla="*/ 670863 w 788822"/>
              <a:gd name="connsiteY2" fmla="*/ 1261270 h 2884540"/>
              <a:gd name="connsiteX3" fmla="*/ 788822 w 788822"/>
              <a:gd name="connsiteY3" fmla="*/ 1450604 h 2884540"/>
              <a:gd name="connsiteX4" fmla="*/ 673244 w 788822"/>
              <a:gd name="connsiteY4" fmla="*/ 1635126 h 2884540"/>
              <a:gd name="connsiteX5" fmla="*/ 673437 w 788822"/>
              <a:gd name="connsiteY5" fmla="*/ 2884540 h 2884540"/>
              <a:gd name="connsiteX6" fmla="*/ 0 w 788822"/>
              <a:gd name="connsiteY6" fmla="*/ 1932040 h 2884540"/>
              <a:gd name="connsiteX7" fmla="*/ 0 w 788822"/>
              <a:gd name="connsiteY7" fmla="*/ 969168 h 2884540"/>
              <a:gd name="connsiteX0" fmla="*/ 447675 w 1236497"/>
              <a:gd name="connsiteY0" fmla="*/ 969168 h 2884540"/>
              <a:gd name="connsiteX1" fmla="*/ 1118730 w 1236497"/>
              <a:gd name="connsiteY1" fmla="*/ 0 h 2884540"/>
              <a:gd name="connsiteX2" fmla="*/ 1118538 w 1236497"/>
              <a:gd name="connsiteY2" fmla="*/ 1261270 h 2884540"/>
              <a:gd name="connsiteX3" fmla="*/ 1236497 w 1236497"/>
              <a:gd name="connsiteY3" fmla="*/ 1450604 h 2884540"/>
              <a:gd name="connsiteX4" fmla="*/ 1120919 w 1236497"/>
              <a:gd name="connsiteY4" fmla="*/ 1635126 h 2884540"/>
              <a:gd name="connsiteX5" fmla="*/ 1121112 w 1236497"/>
              <a:gd name="connsiteY5" fmla="*/ 2884540 h 2884540"/>
              <a:gd name="connsiteX6" fmla="*/ 0 w 1236497"/>
              <a:gd name="connsiteY6" fmla="*/ 2884540 h 2884540"/>
              <a:gd name="connsiteX7" fmla="*/ 447675 w 1236497"/>
              <a:gd name="connsiteY7" fmla="*/ 969168 h 2884540"/>
              <a:gd name="connsiteX0" fmla="*/ 0 w 1238876"/>
              <a:gd name="connsiteY0" fmla="*/ 2380 h 2884540"/>
              <a:gd name="connsiteX1" fmla="*/ 1121109 w 1238876"/>
              <a:gd name="connsiteY1" fmla="*/ 0 h 2884540"/>
              <a:gd name="connsiteX2" fmla="*/ 1120917 w 1238876"/>
              <a:gd name="connsiteY2" fmla="*/ 1261270 h 2884540"/>
              <a:gd name="connsiteX3" fmla="*/ 1238876 w 1238876"/>
              <a:gd name="connsiteY3" fmla="*/ 1450604 h 2884540"/>
              <a:gd name="connsiteX4" fmla="*/ 1123298 w 1238876"/>
              <a:gd name="connsiteY4" fmla="*/ 1635126 h 2884540"/>
              <a:gd name="connsiteX5" fmla="*/ 1123491 w 1238876"/>
              <a:gd name="connsiteY5" fmla="*/ 2884540 h 2884540"/>
              <a:gd name="connsiteX6" fmla="*/ 2379 w 1238876"/>
              <a:gd name="connsiteY6" fmla="*/ 2884540 h 2884540"/>
              <a:gd name="connsiteX7" fmla="*/ 0 w 1238876"/>
              <a:gd name="connsiteY7" fmla="*/ 2380 h 2884540"/>
              <a:gd name="connsiteX0" fmla="*/ 3105423 w 4344299"/>
              <a:gd name="connsiteY0" fmla="*/ 2380 h 2884540"/>
              <a:gd name="connsiteX1" fmla="*/ 4226532 w 4344299"/>
              <a:gd name="connsiteY1" fmla="*/ 0 h 2884540"/>
              <a:gd name="connsiteX2" fmla="*/ 4226340 w 4344299"/>
              <a:gd name="connsiteY2" fmla="*/ 1261270 h 2884540"/>
              <a:gd name="connsiteX3" fmla="*/ 4344299 w 4344299"/>
              <a:gd name="connsiteY3" fmla="*/ 1450604 h 2884540"/>
              <a:gd name="connsiteX4" fmla="*/ 4228721 w 4344299"/>
              <a:gd name="connsiteY4" fmla="*/ 1635126 h 2884540"/>
              <a:gd name="connsiteX5" fmla="*/ 4228914 w 4344299"/>
              <a:gd name="connsiteY5" fmla="*/ 2884540 h 2884540"/>
              <a:gd name="connsiteX6" fmla="*/ 0 w 4344299"/>
              <a:gd name="connsiteY6" fmla="*/ 1009441 h 2884540"/>
              <a:gd name="connsiteX7" fmla="*/ 3105423 w 4344299"/>
              <a:gd name="connsiteY7" fmla="*/ 2380 h 2884540"/>
              <a:gd name="connsiteX0" fmla="*/ 2960740 w 4199616"/>
              <a:gd name="connsiteY0" fmla="*/ 2380 h 2884540"/>
              <a:gd name="connsiteX1" fmla="*/ 4081849 w 4199616"/>
              <a:gd name="connsiteY1" fmla="*/ 0 h 2884540"/>
              <a:gd name="connsiteX2" fmla="*/ 4081657 w 4199616"/>
              <a:gd name="connsiteY2" fmla="*/ 1261270 h 2884540"/>
              <a:gd name="connsiteX3" fmla="*/ 4199616 w 4199616"/>
              <a:gd name="connsiteY3" fmla="*/ 1450604 h 2884540"/>
              <a:gd name="connsiteX4" fmla="*/ 4084038 w 4199616"/>
              <a:gd name="connsiteY4" fmla="*/ 1635126 h 2884540"/>
              <a:gd name="connsiteX5" fmla="*/ 4084231 w 4199616"/>
              <a:gd name="connsiteY5" fmla="*/ 2884540 h 2884540"/>
              <a:gd name="connsiteX6" fmla="*/ 0 w 4199616"/>
              <a:gd name="connsiteY6" fmla="*/ 1078889 h 2884540"/>
              <a:gd name="connsiteX7" fmla="*/ 2960740 w 4199616"/>
              <a:gd name="connsiteY7" fmla="*/ 2380 h 2884540"/>
              <a:gd name="connsiteX0" fmla="*/ 2973947 w 4212823"/>
              <a:gd name="connsiteY0" fmla="*/ 2380 h 2456277"/>
              <a:gd name="connsiteX1" fmla="*/ 4095056 w 4212823"/>
              <a:gd name="connsiteY1" fmla="*/ 0 h 2456277"/>
              <a:gd name="connsiteX2" fmla="*/ 4094864 w 4212823"/>
              <a:gd name="connsiteY2" fmla="*/ 1261270 h 2456277"/>
              <a:gd name="connsiteX3" fmla="*/ 4212823 w 4212823"/>
              <a:gd name="connsiteY3" fmla="*/ 1450604 h 2456277"/>
              <a:gd name="connsiteX4" fmla="*/ 4097245 w 4212823"/>
              <a:gd name="connsiteY4" fmla="*/ 1635126 h 2456277"/>
              <a:gd name="connsiteX5" fmla="*/ 0 w 4212823"/>
              <a:gd name="connsiteY5" fmla="*/ 2456277 h 2456277"/>
              <a:gd name="connsiteX6" fmla="*/ 13207 w 4212823"/>
              <a:gd name="connsiteY6" fmla="*/ 1078889 h 2456277"/>
              <a:gd name="connsiteX7" fmla="*/ 2973947 w 4212823"/>
              <a:gd name="connsiteY7" fmla="*/ 2380 h 2456277"/>
              <a:gd name="connsiteX0" fmla="*/ 2973947 w 4212823"/>
              <a:gd name="connsiteY0" fmla="*/ 2380 h 2613114"/>
              <a:gd name="connsiteX1" fmla="*/ 4095056 w 4212823"/>
              <a:gd name="connsiteY1" fmla="*/ 0 h 2613114"/>
              <a:gd name="connsiteX2" fmla="*/ 4094864 w 4212823"/>
              <a:gd name="connsiteY2" fmla="*/ 1261270 h 2613114"/>
              <a:gd name="connsiteX3" fmla="*/ 4212823 w 4212823"/>
              <a:gd name="connsiteY3" fmla="*/ 1450604 h 2613114"/>
              <a:gd name="connsiteX4" fmla="*/ 1203574 w 4212823"/>
              <a:gd name="connsiteY4" fmla="*/ 2497440 h 2613114"/>
              <a:gd name="connsiteX5" fmla="*/ 0 w 4212823"/>
              <a:gd name="connsiteY5" fmla="*/ 2456277 h 2613114"/>
              <a:gd name="connsiteX6" fmla="*/ 13207 w 4212823"/>
              <a:gd name="connsiteY6" fmla="*/ 1078889 h 2613114"/>
              <a:gd name="connsiteX7" fmla="*/ 2973947 w 4212823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4094864 w 4095056"/>
              <a:gd name="connsiteY2" fmla="*/ 1261270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4094864 w 4095056"/>
              <a:gd name="connsiteY2" fmla="*/ 1261270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2763776 w 4095056"/>
              <a:gd name="connsiteY2" fmla="*/ 2465037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2973947"/>
              <a:gd name="connsiteY0" fmla="*/ 0 h 2610734"/>
              <a:gd name="connsiteX1" fmla="*/ 2682944 w 2973947"/>
              <a:gd name="connsiteY1" fmla="*/ 1230324 h 2610734"/>
              <a:gd name="connsiteX2" fmla="*/ 2763776 w 2973947"/>
              <a:gd name="connsiteY2" fmla="*/ 2462657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973947 w 2973947"/>
              <a:gd name="connsiteY0" fmla="*/ 0 h 2610734"/>
              <a:gd name="connsiteX1" fmla="*/ 2682944 w 2973947"/>
              <a:gd name="connsiteY1" fmla="*/ 1230324 h 2610734"/>
              <a:gd name="connsiteX2" fmla="*/ 1641032 w 2973947"/>
              <a:gd name="connsiteY2" fmla="*/ 2433721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973947 w 2973947"/>
              <a:gd name="connsiteY0" fmla="*/ 0 h 2610734"/>
              <a:gd name="connsiteX1" fmla="*/ 2792903 w 2973947"/>
              <a:gd name="connsiteY1" fmla="*/ 2457240 h 2610734"/>
              <a:gd name="connsiteX2" fmla="*/ 1641032 w 2973947"/>
              <a:gd name="connsiteY2" fmla="*/ 2433721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759816 w 2792903"/>
              <a:gd name="connsiteY0" fmla="*/ 0 h 1574800"/>
              <a:gd name="connsiteX1" fmla="*/ 2792903 w 2792903"/>
              <a:gd name="connsiteY1" fmla="*/ 1421306 h 1574800"/>
              <a:gd name="connsiteX2" fmla="*/ 1641032 w 2792903"/>
              <a:gd name="connsiteY2" fmla="*/ 1397787 h 1574800"/>
              <a:gd name="connsiteX3" fmla="*/ 1405962 w 2792903"/>
              <a:gd name="connsiteY3" fmla="*/ 1535035 h 1574800"/>
              <a:gd name="connsiteX4" fmla="*/ 1203574 w 2792903"/>
              <a:gd name="connsiteY4" fmla="*/ 1459126 h 1574800"/>
              <a:gd name="connsiteX5" fmla="*/ 0 w 2792903"/>
              <a:gd name="connsiteY5" fmla="*/ 1417963 h 1574800"/>
              <a:gd name="connsiteX6" fmla="*/ 13207 w 2792903"/>
              <a:gd name="connsiteY6" fmla="*/ 40575 h 1574800"/>
              <a:gd name="connsiteX7" fmla="*/ 2759816 w 2792903"/>
              <a:gd name="connsiteY7" fmla="*/ 0 h 1574800"/>
              <a:gd name="connsiteX0" fmla="*/ 2759816 w 2792903"/>
              <a:gd name="connsiteY0" fmla="*/ 0 h 1535035"/>
              <a:gd name="connsiteX1" fmla="*/ 2792903 w 2792903"/>
              <a:gd name="connsiteY1" fmla="*/ 1421306 h 1535035"/>
              <a:gd name="connsiteX2" fmla="*/ 1641032 w 2792903"/>
              <a:gd name="connsiteY2" fmla="*/ 1397787 h 1535035"/>
              <a:gd name="connsiteX3" fmla="*/ 1405962 w 2792903"/>
              <a:gd name="connsiteY3" fmla="*/ 1535035 h 1535035"/>
              <a:gd name="connsiteX4" fmla="*/ 1203574 w 2792903"/>
              <a:gd name="connsiteY4" fmla="*/ 1459126 h 1535035"/>
              <a:gd name="connsiteX5" fmla="*/ 0 w 2792903"/>
              <a:gd name="connsiteY5" fmla="*/ 1417963 h 1535035"/>
              <a:gd name="connsiteX6" fmla="*/ 13207 w 2792903"/>
              <a:gd name="connsiteY6" fmla="*/ 40575 h 1535035"/>
              <a:gd name="connsiteX7" fmla="*/ 2759816 w 2792903"/>
              <a:gd name="connsiteY7" fmla="*/ 0 h 1535035"/>
              <a:gd name="connsiteX0" fmla="*/ 2759816 w 2792903"/>
              <a:gd name="connsiteY0" fmla="*/ 0 h 1535035"/>
              <a:gd name="connsiteX1" fmla="*/ 2792903 w 2792903"/>
              <a:gd name="connsiteY1" fmla="*/ 1421306 h 1535035"/>
              <a:gd name="connsiteX2" fmla="*/ 1641032 w 2792903"/>
              <a:gd name="connsiteY2" fmla="*/ 1397787 h 1535035"/>
              <a:gd name="connsiteX3" fmla="*/ 1405962 w 2792903"/>
              <a:gd name="connsiteY3" fmla="*/ 1535035 h 1535035"/>
              <a:gd name="connsiteX4" fmla="*/ 1203574 w 2792903"/>
              <a:gd name="connsiteY4" fmla="*/ 1459126 h 1535035"/>
              <a:gd name="connsiteX5" fmla="*/ 0 w 2792903"/>
              <a:gd name="connsiteY5" fmla="*/ 1417963 h 1535035"/>
              <a:gd name="connsiteX6" fmla="*/ 13207 w 2792903"/>
              <a:gd name="connsiteY6" fmla="*/ 40575 h 1535035"/>
              <a:gd name="connsiteX7" fmla="*/ 2759816 w 2792903"/>
              <a:gd name="connsiteY7" fmla="*/ 0 h 1535035"/>
              <a:gd name="connsiteX0" fmla="*/ 2812204 w 2845291"/>
              <a:gd name="connsiteY0" fmla="*/ 0 h 1535035"/>
              <a:gd name="connsiteX1" fmla="*/ 2845291 w 2845291"/>
              <a:gd name="connsiteY1" fmla="*/ 1421306 h 1535035"/>
              <a:gd name="connsiteX2" fmla="*/ 1693420 w 2845291"/>
              <a:gd name="connsiteY2" fmla="*/ 1397787 h 1535035"/>
              <a:gd name="connsiteX3" fmla="*/ 1458350 w 2845291"/>
              <a:gd name="connsiteY3" fmla="*/ 1535035 h 1535035"/>
              <a:gd name="connsiteX4" fmla="*/ 1255962 w 2845291"/>
              <a:gd name="connsiteY4" fmla="*/ 1459126 h 1535035"/>
              <a:gd name="connsiteX5" fmla="*/ 0 w 2845291"/>
              <a:gd name="connsiteY5" fmla="*/ 1470350 h 1535035"/>
              <a:gd name="connsiteX6" fmla="*/ 65595 w 2845291"/>
              <a:gd name="connsiteY6" fmla="*/ 40575 h 1535035"/>
              <a:gd name="connsiteX7" fmla="*/ 2812204 w 2845291"/>
              <a:gd name="connsiteY7" fmla="*/ 0 h 1535035"/>
              <a:gd name="connsiteX0" fmla="*/ 2812204 w 2845291"/>
              <a:gd name="connsiteY0" fmla="*/ 0 h 1535035"/>
              <a:gd name="connsiteX1" fmla="*/ 2845291 w 2845291"/>
              <a:gd name="connsiteY1" fmla="*/ 1421306 h 1535035"/>
              <a:gd name="connsiteX2" fmla="*/ 1693420 w 2845291"/>
              <a:gd name="connsiteY2" fmla="*/ 1397787 h 1535035"/>
              <a:gd name="connsiteX3" fmla="*/ 1458350 w 2845291"/>
              <a:gd name="connsiteY3" fmla="*/ 1535035 h 1535035"/>
              <a:gd name="connsiteX4" fmla="*/ 1255962 w 2845291"/>
              <a:gd name="connsiteY4" fmla="*/ 1471033 h 1535035"/>
              <a:gd name="connsiteX5" fmla="*/ 0 w 2845291"/>
              <a:gd name="connsiteY5" fmla="*/ 1470350 h 1535035"/>
              <a:gd name="connsiteX6" fmla="*/ 65595 w 2845291"/>
              <a:gd name="connsiteY6" fmla="*/ 40575 h 1535035"/>
              <a:gd name="connsiteX7" fmla="*/ 2812204 w 2845291"/>
              <a:gd name="connsiteY7" fmla="*/ 0 h 1535035"/>
              <a:gd name="connsiteX0" fmla="*/ 2812204 w 2845291"/>
              <a:gd name="connsiteY0" fmla="*/ 0 h 1592185"/>
              <a:gd name="connsiteX1" fmla="*/ 2845291 w 2845291"/>
              <a:gd name="connsiteY1" fmla="*/ 1421306 h 1592185"/>
              <a:gd name="connsiteX2" fmla="*/ 1693420 w 2845291"/>
              <a:gd name="connsiteY2" fmla="*/ 1397787 h 1592185"/>
              <a:gd name="connsiteX3" fmla="*/ 1444063 w 2845291"/>
              <a:gd name="connsiteY3" fmla="*/ 1592185 h 1592185"/>
              <a:gd name="connsiteX4" fmla="*/ 1255962 w 2845291"/>
              <a:gd name="connsiteY4" fmla="*/ 1471033 h 1592185"/>
              <a:gd name="connsiteX5" fmla="*/ 0 w 2845291"/>
              <a:gd name="connsiteY5" fmla="*/ 1470350 h 1592185"/>
              <a:gd name="connsiteX6" fmla="*/ 65595 w 2845291"/>
              <a:gd name="connsiteY6" fmla="*/ 40575 h 1592185"/>
              <a:gd name="connsiteX7" fmla="*/ 2812204 w 2845291"/>
              <a:gd name="connsiteY7" fmla="*/ 0 h 1592185"/>
              <a:gd name="connsiteX0" fmla="*/ 2812204 w 2845291"/>
              <a:gd name="connsiteY0" fmla="*/ 0 h 1592185"/>
              <a:gd name="connsiteX1" fmla="*/ 2845291 w 2845291"/>
              <a:gd name="connsiteY1" fmla="*/ 1421306 h 1592185"/>
              <a:gd name="connsiteX2" fmla="*/ 1657701 w 2845291"/>
              <a:gd name="connsiteY2" fmla="*/ 1473987 h 1592185"/>
              <a:gd name="connsiteX3" fmla="*/ 1444063 w 2845291"/>
              <a:gd name="connsiteY3" fmla="*/ 1592185 h 1592185"/>
              <a:gd name="connsiteX4" fmla="*/ 1255962 w 2845291"/>
              <a:gd name="connsiteY4" fmla="*/ 1471033 h 1592185"/>
              <a:gd name="connsiteX5" fmla="*/ 0 w 2845291"/>
              <a:gd name="connsiteY5" fmla="*/ 1470350 h 1592185"/>
              <a:gd name="connsiteX6" fmla="*/ 65595 w 2845291"/>
              <a:gd name="connsiteY6" fmla="*/ 40575 h 1592185"/>
              <a:gd name="connsiteX7" fmla="*/ 2812204 w 2845291"/>
              <a:gd name="connsiteY7" fmla="*/ 0 h 1592185"/>
              <a:gd name="connsiteX0" fmla="*/ 2812204 w 2897678"/>
              <a:gd name="connsiteY0" fmla="*/ 0 h 1592185"/>
              <a:gd name="connsiteX1" fmla="*/ 2897678 w 2897678"/>
              <a:gd name="connsiteY1" fmla="*/ 1473694 h 1592185"/>
              <a:gd name="connsiteX2" fmla="*/ 1657701 w 2897678"/>
              <a:gd name="connsiteY2" fmla="*/ 1473987 h 1592185"/>
              <a:gd name="connsiteX3" fmla="*/ 1444063 w 2897678"/>
              <a:gd name="connsiteY3" fmla="*/ 1592185 h 1592185"/>
              <a:gd name="connsiteX4" fmla="*/ 1255962 w 2897678"/>
              <a:gd name="connsiteY4" fmla="*/ 1471033 h 1592185"/>
              <a:gd name="connsiteX5" fmla="*/ 0 w 2897678"/>
              <a:gd name="connsiteY5" fmla="*/ 1470350 h 1592185"/>
              <a:gd name="connsiteX6" fmla="*/ 65595 w 2897678"/>
              <a:gd name="connsiteY6" fmla="*/ 40575 h 1592185"/>
              <a:gd name="connsiteX7" fmla="*/ 2812204 w 2897678"/>
              <a:gd name="connsiteY7" fmla="*/ 0 h 1592185"/>
              <a:gd name="connsiteX0" fmla="*/ 2902691 w 2902691"/>
              <a:gd name="connsiteY0" fmla="*/ 197550 h 1551610"/>
              <a:gd name="connsiteX1" fmla="*/ 2897678 w 2902691"/>
              <a:gd name="connsiteY1" fmla="*/ 1433119 h 1551610"/>
              <a:gd name="connsiteX2" fmla="*/ 1657701 w 2902691"/>
              <a:gd name="connsiteY2" fmla="*/ 1433412 h 1551610"/>
              <a:gd name="connsiteX3" fmla="*/ 1444063 w 2902691"/>
              <a:gd name="connsiteY3" fmla="*/ 1551610 h 1551610"/>
              <a:gd name="connsiteX4" fmla="*/ 1255962 w 2902691"/>
              <a:gd name="connsiteY4" fmla="*/ 1430458 h 1551610"/>
              <a:gd name="connsiteX5" fmla="*/ 0 w 2902691"/>
              <a:gd name="connsiteY5" fmla="*/ 1429775 h 1551610"/>
              <a:gd name="connsiteX6" fmla="*/ 65595 w 2902691"/>
              <a:gd name="connsiteY6" fmla="*/ 0 h 1551610"/>
              <a:gd name="connsiteX7" fmla="*/ 2902691 w 2902691"/>
              <a:gd name="connsiteY7" fmla="*/ 197550 h 1551610"/>
              <a:gd name="connsiteX0" fmla="*/ 2902691 w 2902691"/>
              <a:gd name="connsiteY0" fmla="*/ 2288 h 1356348"/>
              <a:gd name="connsiteX1" fmla="*/ 2897678 w 2902691"/>
              <a:gd name="connsiteY1" fmla="*/ 1237857 h 1356348"/>
              <a:gd name="connsiteX2" fmla="*/ 1657701 w 2902691"/>
              <a:gd name="connsiteY2" fmla="*/ 1238150 h 1356348"/>
              <a:gd name="connsiteX3" fmla="*/ 1444063 w 2902691"/>
              <a:gd name="connsiteY3" fmla="*/ 1356348 h 1356348"/>
              <a:gd name="connsiteX4" fmla="*/ 1255962 w 2902691"/>
              <a:gd name="connsiteY4" fmla="*/ 1235196 h 1356348"/>
              <a:gd name="connsiteX5" fmla="*/ 0 w 2902691"/>
              <a:gd name="connsiteY5" fmla="*/ 1234513 h 1356348"/>
              <a:gd name="connsiteX6" fmla="*/ 6064 w 2902691"/>
              <a:gd name="connsiteY6" fmla="*/ 0 h 1356348"/>
              <a:gd name="connsiteX7" fmla="*/ 2902691 w 2902691"/>
              <a:gd name="connsiteY7" fmla="*/ 2288 h 1356348"/>
              <a:gd name="connsiteX0" fmla="*/ 2902691 w 2902691"/>
              <a:gd name="connsiteY0" fmla="*/ 0 h 1354060"/>
              <a:gd name="connsiteX1" fmla="*/ 2897678 w 2902691"/>
              <a:gd name="connsiteY1" fmla="*/ 1235569 h 1354060"/>
              <a:gd name="connsiteX2" fmla="*/ 1657701 w 2902691"/>
              <a:gd name="connsiteY2" fmla="*/ 1235862 h 1354060"/>
              <a:gd name="connsiteX3" fmla="*/ 1444063 w 2902691"/>
              <a:gd name="connsiteY3" fmla="*/ 1354060 h 1354060"/>
              <a:gd name="connsiteX4" fmla="*/ 1255962 w 2902691"/>
              <a:gd name="connsiteY4" fmla="*/ 1232908 h 1354060"/>
              <a:gd name="connsiteX5" fmla="*/ 0 w 2902691"/>
              <a:gd name="connsiteY5" fmla="*/ 1232225 h 1354060"/>
              <a:gd name="connsiteX6" fmla="*/ 6064 w 2902691"/>
              <a:gd name="connsiteY6" fmla="*/ 93 h 1354060"/>
              <a:gd name="connsiteX7" fmla="*/ 2902691 w 2902691"/>
              <a:gd name="connsiteY7" fmla="*/ 0 h 1354060"/>
              <a:gd name="connsiteX0" fmla="*/ 2904252 w 2904252"/>
              <a:gd name="connsiteY0" fmla="*/ 0 h 1354060"/>
              <a:gd name="connsiteX1" fmla="*/ 2899239 w 2904252"/>
              <a:gd name="connsiteY1" fmla="*/ 1235569 h 1354060"/>
              <a:gd name="connsiteX2" fmla="*/ 1659262 w 2904252"/>
              <a:gd name="connsiteY2" fmla="*/ 1235862 h 1354060"/>
              <a:gd name="connsiteX3" fmla="*/ 1445624 w 2904252"/>
              <a:gd name="connsiteY3" fmla="*/ 1354060 h 1354060"/>
              <a:gd name="connsiteX4" fmla="*/ 1257523 w 2904252"/>
              <a:gd name="connsiteY4" fmla="*/ 1232908 h 1354060"/>
              <a:gd name="connsiteX5" fmla="*/ 1561 w 2904252"/>
              <a:gd name="connsiteY5" fmla="*/ 1232225 h 1354060"/>
              <a:gd name="connsiteX6" fmla="*/ 481 w 2904252"/>
              <a:gd name="connsiteY6" fmla="*/ 4856 h 1354060"/>
              <a:gd name="connsiteX7" fmla="*/ 2904252 w 2904252"/>
              <a:gd name="connsiteY7" fmla="*/ 0 h 1354060"/>
              <a:gd name="connsiteX0" fmla="*/ 2903771 w 2903771"/>
              <a:gd name="connsiteY0" fmla="*/ 0 h 1354060"/>
              <a:gd name="connsiteX1" fmla="*/ 2898758 w 2903771"/>
              <a:gd name="connsiteY1" fmla="*/ 1235569 h 1354060"/>
              <a:gd name="connsiteX2" fmla="*/ 1658781 w 2903771"/>
              <a:gd name="connsiteY2" fmla="*/ 1235862 h 1354060"/>
              <a:gd name="connsiteX3" fmla="*/ 1445143 w 2903771"/>
              <a:gd name="connsiteY3" fmla="*/ 1354060 h 1354060"/>
              <a:gd name="connsiteX4" fmla="*/ 1257042 w 2903771"/>
              <a:gd name="connsiteY4" fmla="*/ 1232908 h 1354060"/>
              <a:gd name="connsiteX5" fmla="*/ 1080 w 2903771"/>
              <a:gd name="connsiteY5" fmla="*/ 1232225 h 1354060"/>
              <a:gd name="connsiteX6" fmla="*/ 0 w 2903771"/>
              <a:gd name="connsiteY6" fmla="*/ 4856 h 1354060"/>
              <a:gd name="connsiteX7" fmla="*/ 2903771 w 2903771"/>
              <a:gd name="connsiteY7" fmla="*/ 0 h 1354060"/>
              <a:gd name="connsiteX0" fmla="*/ 2901390 w 2901390"/>
              <a:gd name="connsiteY0" fmla="*/ 0 h 1356441"/>
              <a:gd name="connsiteX1" fmla="*/ 2898758 w 2901390"/>
              <a:gd name="connsiteY1" fmla="*/ 1237950 h 1356441"/>
              <a:gd name="connsiteX2" fmla="*/ 1658781 w 2901390"/>
              <a:gd name="connsiteY2" fmla="*/ 1238243 h 1356441"/>
              <a:gd name="connsiteX3" fmla="*/ 1445143 w 2901390"/>
              <a:gd name="connsiteY3" fmla="*/ 1356441 h 1356441"/>
              <a:gd name="connsiteX4" fmla="*/ 1257042 w 2901390"/>
              <a:gd name="connsiteY4" fmla="*/ 1235289 h 1356441"/>
              <a:gd name="connsiteX5" fmla="*/ 1080 w 2901390"/>
              <a:gd name="connsiteY5" fmla="*/ 1234606 h 1356441"/>
              <a:gd name="connsiteX6" fmla="*/ 0 w 2901390"/>
              <a:gd name="connsiteY6" fmla="*/ 7237 h 1356441"/>
              <a:gd name="connsiteX7" fmla="*/ 2901390 w 2901390"/>
              <a:gd name="connsiteY7" fmla="*/ 0 h 135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1390" h="1356441">
                <a:moveTo>
                  <a:pt x="2901390" y="0"/>
                </a:moveTo>
                <a:cubicBezTo>
                  <a:pt x="2900513" y="412650"/>
                  <a:pt x="2899635" y="825300"/>
                  <a:pt x="2898758" y="1237950"/>
                </a:cubicBezTo>
                <a:lnTo>
                  <a:pt x="1658781" y="1238243"/>
                </a:lnTo>
                <a:lnTo>
                  <a:pt x="1445143" y="1356441"/>
                </a:lnTo>
                <a:lnTo>
                  <a:pt x="1257042" y="1235289"/>
                </a:lnTo>
                <a:lnTo>
                  <a:pt x="1080" y="1234606"/>
                </a:lnTo>
                <a:cubicBezTo>
                  <a:pt x="3101" y="823102"/>
                  <a:pt x="5123" y="413979"/>
                  <a:pt x="0" y="7237"/>
                </a:cubicBezTo>
                <a:lnTo>
                  <a:pt x="290139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lIns="108000" tIns="72000" rIns="108000" bIns="936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cap="none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>
                <a:solidFill>
                  <a:schemeClr val="tx1"/>
                </a:solidFill>
              </a:rPr>
              <a:t>Text </a:t>
            </a:r>
            <a:r>
              <a:rPr lang="de-DE" sz="1600" dirty="0" err="1">
                <a:solidFill>
                  <a:schemeClr val="tx1"/>
                </a:solidFill>
              </a:rPr>
              <a:t>here</a:t>
            </a:r>
            <a:r>
              <a:rPr lang="de-DE" sz="1600" dirty="0">
                <a:solidFill>
                  <a:schemeClr val="tx1"/>
                </a:solidFill>
              </a:rPr>
              <a:t>, </a:t>
            </a:r>
            <a:r>
              <a:rPr lang="de-DE" sz="1600" dirty="0" err="1">
                <a:solidFill>
                  <a:schemeClr val="tx1"/>
                </a:solidFill>
              </a:rPr>
              <a:t>the</a:t>
            </a:r>
            <a:r>
              <a:rPr lang="de-DE" sz="1600" dirty="0">
                <a:solidFill>
                  <a:schemeClr val="tx1"/>
                </a:solidFill>
              </a:rPr>
              <a:t> box </a:t>
            </a:r>
            <a:r>
              <a:rPr lang="de-DE" sz="1600" dirty="0" err="1">
                <a:solidFill>
                  <a:schemeClr val="tx1"/>
                </a:solidFill>
              </a:rPr>
              <a:t>can</a:t>
            </a:r>
            <a:r>
              <a:rPr lang="de-DE" sz="1600" dirty="0">
                <a:solidFill>
                  <a:schemeClr val="tx1"/>
                </a:solidFill>
              </a:rPr>
              <a:t> fit </a:t>
            </a:r>
            <a:r>
              <a:rPr lang="de-DE" sz="1600" dirty="0" err="1">
                <a:solidFill>
                  <a:schemeClr val="tx1"/>
                </a:solidFill>
              </a:rPr>
              <a:t>up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to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four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lines</a:t>
            </a:r>
            <a:r>
              <a:rPr lang="de-DE" sz="1600" dirty="0">
                <a:solidFill>
                  <a:schemeClr val="tx1"/>
                </a:solidFill>
              </a:rPr>
              <a:t>, Arial </a:t>
            </a:r>
            <a:r>
              <a:rPr lang="de-DE" sz="1600" dirty="0" err="1">
                <a:solidFill>
                  <a:schemeClr val="tx1"/>
                </a:solidFill>
              </a:rPr>
              <a:t>bold</a:t>
            </a:r>
            <a:r>
              <a:rPr lang="de-DE" sz="1600" dirty="0">
                <a:solidFill>
                  <a:schemeClr val="tx1"/>
                </a:solidFill>
              </a:rPr>
              <a:t>, 32pt</a:t>
            </a:r>
            <a:br>
              <a:rPr lang="de-DE" sz="1600" dirty="0">
                <a:solidFill>
                  <a:schemeClr val="tx1"/>
                </a:solidFill>
              </a:rPr>
            </a:br>
            <a:br>
              <a:rPr lang="de-DE" sz="1600" dirty="0">
                <a:solidFill>
                  <a:schemeClr val="tx1"/>
                </a:solidFill>
              </a:rPr>
            </a:b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55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88000" y="987530"/>
            <a:ext cx="6084250" cy="2376330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Big Statement, </a:t>
            </a:r>
            <a:r>
              <a:rPr lang="de-DE" dirty="0" err="1"/>
              <a:t>max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32pt</a:t>
            </a:r>
          </a:p>
        </p:txBody>
      </p:sp>
    </p:spTree>
    <p:extLst>
      <p:ext uri="{BB962C8B-B14F-4D97-AF65-F5344CB8AC3E}">
        <p14:creationId xmlns:p14="http://schemas.microsoft.com/office/powerpoint/2010/main" val="3741978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1145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536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826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3- Logo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87C854A8-E7AA-4ADB-84BB-F21A45E6EF01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1" name="Bildplatzhalter 30">
            <a:extLst>
              <a:ext uri="{FF2B5EF4-FFF2-40B4-BE49-F238E27FC236}">
                <a16:creationId xmlns:a16="http://schemas.microsoft.com/office/drawing/2014/main" id="{AF63C829-C87F-4CB0-B853-57F7F5529B5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2"/>
            <a:ext cx="9143999" cy="3390898"/>
          </a:xfrm>
          <a:custGeom>
            <a:avLst/>
            <a:gdLst>
              <a:gd name="connsiteX0" fmla="*/ 3942746 w 9143999"/>
              <a:gd name="connsiteY0" fmla="*/ 508705 h 3390898"/>
              <a:gd name="connsiteX1" fmla="*/ 3942746 w 9143999"/>
              <a:gd name="connsiteY1" fmla="*/ 610748 h 3390898"/>
              <a:gd name="connsiteX2" fmla="*/ 5206017 w 9143999"/>
              <a:gd name="connsiteY2" fmla="*/ 610748 h 3390898"/>
              <a:gd name="connsiteX3" fmla="*/ 5206017 w 9143999"/>
              <a:gd name="connsiteY3" fmla="*/ 508705 h 3390898"/>
              <a:gd name="connsiteX4" fmla="*/ 4218570 w 9143999"/>
              <a:gd name="connsiteY4" fmla="*/ 323337 h 3390898"/>
              <a:gd name="connsiteX5" fmla="*/ 4219461 w 9143999"/>
              <a:gd name="connsiteY5" fmla="*/ 323337 h 3390898"/>
              <a:gd name="connsiteX6" fmla="*/ 4224362 w 9143999"/>
              <a:gd name="connsiteY6" fmla="*/ 341161 h 3390898"/>
              <a:gd name="connsiteX7" fmla="*/ 4238621 w 9143999"/>
              <a:gd name="connsiteY7" fmla="*/ 386166 h 3390898"/>
              <a:gd name="connsiteX8" fmla="*/ 4198963 w 9143999"/>
              <a:gd name="connsiteY8" fmla="*/ 386166 h 3390898"/>
              <a:gd name="connsiteX9" fmla="*/ 4213222 w 9143999"/>
              <a:gd name="connsiteY9" fmla="*/ 341161 h 3390898"/>
              <a:gd name="connsiteX10" fmla="*/ 4391462 w 9143999"/>
              <a:gd name="connsiteY10" fmla="*/ 322891 h 3390898"/>
              <a:gd name="connsiteX11" fmla="*/ 4414187 w 9143999"/>
              <a:gd name="connsiteY11" fmla="*/ 322891 h 3390898"/>
              <a:gd name="connsiteX12" fmla="*/ 4436022 w 9143999"/>
              <a:gd name="connsiteY12" fmla="*/ 342052 h 3390898"/>
              <a:gd name="connsiteX13" fmla="*/ 4413742 w 9143999"/>
              <a:gd name="connsiteY13" fmla="*/ 362549 h 3390898"/>
              <a:gd name="connsiteX14" fmla="*/ 4391462 w 9143999"/>
              <a:gd name="connsiteY14" fmla="*/ 362549 h 3390898"/>
              <a:gd name="connsiteX15" fmla="*/ 5091497 w 9143999"/>
              <a:gd name="connsiteY15" fmla="*/ 322891 h 3390898"/>
              <a:gd name="connsiteX16" fmla="*/ 5114223 w 9143999"/>
              <a:gd name="connsiteY16" fmla="*/ 322891 h 3390898"/>
              <a:gd name="connsiteX17" fmla="*/ 5136057 w 9143999"/>
              <a:gd name="connsiteY17" fmla="*/ 342052 h 3390898"/>
              <a:gd name="connsiteX18" fmla="*/ 5113777 w 9143999"/>
              <a:gd name="connsiteY18" fmla="*/ 362549 h 3390898"/>
              <a:gd name="connsiteX19" fmla="*/ 5091497 w 9143999"/>
              <a:gd name="connsiteY19" fmla="*/ 362549 h 3390898"/>
              <a:gd name="connsiteX20" fmla="*/ 4124995 w 9143999"/>
              <a:gd name="connsiteY20" fmla="*/ 282787 h 3390898"/>
              <a:gd name="connsiteX21" fmla="*/ 4124995 w 9143999"/>
              <a:gd name="connsiteY21" fmla="*/ 319326 h 3390898"/>
              <a:gd name="connsiteX22" fmla="*/ 4165099 w 9143999"/>
              <a:gd name="connsiteY22" fmla="*/ 319326 h 3390898"/>
              <a:gd name="connsiteX23" fmla="*/ 4165099 w 9143999"/>
              <a:gd name="connsiteY23" fmla="*/ 282787 h 3390898"/>
              <a:gd name="connsiteX24" fmla="*/ 4274715 w 9143999"/>
              <a:gd name="connsiteY24" fmla="*/ 282787 h 3390898"/>
              <a:gd name="connsiteX25" fmla="*/ 4274715 w 9143999"/>
              <a:gd name="connsiteY25" fmla="*/ 319326 h 3390898"/>
              <a:gd name="connsiteX26" fmla="*/ 4314819 w 9143999"/>
              <a:gd name="connsiteY26" fmla="*/ 319326 h 3390898"/>
              <a:gd name="connsiteX27" fmla="*/ 4314819 w 9143999"/>
              <a:gd name="connsiteY27" fmla="*/ 282787 h 3390898"/>
              <a:gd name="connsiteX28" fmla="*/ 4188270 w 9143999"/>
              <a:gd name="connsiteY28" fmla="*/ 282787 h 3390898"/>
              <a:gd name="connsiteX29" fmla="*/ 4120094 w 9143999"/>
              <a:gd name="connsiteY29" fmla="*/ 454787 h 3390898"/>
              <a:gd name="connsiteX30" fmla="*/ 4060830 w 9143999"/>
              <a:gd name="connsiteY30" fmla="*/ 364332 h 3390898"/>
              <a:gd name="connsiteX31" fmla="*/ 4116975 w 9143999"/>
              <a:gd name="connsiteY31" fmla="*/ 282787 h 3390898"/>
              <a:gd name="connsiteX32" fmla="*/ 4055036 w 9143999"/>
              <a:gd name="connsiteY32" fmla="*/ 282787 h 3390898"/>
              <a:gd name="connsiteX33" fmla="*/ 4013596 w 9143999"/>
              <a:gd name="connsiteY33" fmla="*/ 347399 h 3390898"/>
              <a:gd name="connsiteX34" fmla="*/ 3996218 w 9143999"/>
              <a:gd name="connsiteY34" fmla="*/ 347399 h 3390898"/>
              <a:gd name="connsiteX35" fmla="*/ 3996218 w 9143999"/>
              <a:gd name="connsiteY35" fmla="*/ 282787 h 3390898"/>
              <a:gd name="connsiteX36" fmla="*/ 3942746 w 9143999"/>
              <a:gd name="connsiteY36" fmla="*/ 282787 h 3390898"/>
              <a:gd name="connsiteX37" fmla="*/ 3942746 w 9143999"/>
              <a:gd name="connsiteY37" fmla="*/ 454788 h 3390898"/>
              <a:gd name="connsiteX38" fmla="*/ 3996218 w 9143999"/>
              <a:gd name="connsiteY38" fmla="*/ 454788 h 3390898"/>
              <a:gd name="connsiteX39" fmla="*/ 3996218 w 9143999"/>
              <a:gd name="connsiteY39" fmla="*/ 387948 h 3390898"/>
              <a:gd name="connsiteX40" fmla="*/ 4013150 w 9143999"/>
              <a:gd name="connsiteY40" fmla="*/ 387948 h 3390898"/>
              <a:gd name="connsiteX41" fmla="*/ 4054591 w 9143999"/>
              <a:gd name="connsiteY41" fmla="*/ 454788 h 3390898"/>
              <a:gd name="connsiteX42" fmla="*/ 4120094 w 9143999"/>
              <a:gd name="connsiteY42" fmla="*/ 454788 h 3390898"/>
              <a:gd name="connsiteX43" fmla="*/ 4120094 w 9143999"/>
              <a:gd name="connsiteY43" fmla="*/ 454788 h 3390898"/>
              <a:gd name="connsiteX44" fmla="*/ 4177130 w 9143999"/>
              <a:gd name="connsiteY44" fmla="*/ 454788 h 3390898"/>
              <a:gd name="connsiteX45" fmla="*/ 4186487 w 9143999"/>
              <a:gd name="connsiteY45" fmla="*/ 425824 h 3390898"/>
              <a:gd name="connsiteX46" fmla="*/ 4251098 w 9143999"/>
              <a:gd name="connsiteY46" fmla="*/ 425824 h 3390898"/>
              <a:gd name="connsiteX47" fmla="*/ 4260010 w 9143999"/>
              <a:gd name="connsiteY47" fmla="*/ 454788 h 3390898"/>
              <a:gd name="connsiteX48" fmla="*/ 4320611 w 9143999"/>
              <a:gd name="connsiteY48" fmla="*/ 454788 h 3390898"/>
              <a:gd name="connsiteX49" fmla="*/ 4250653 w 9143999"/>
              <a:gd name="connsiteY49" fmla="*/ 282787 h 3390898"/>
              <a:gd name="connsiteX50" fmla="*/ 4337544 w 9143999"/>
              <a:gd name="connsiteY50" fmla="*/ 282787 h 3390898"/>
              <a:gd name="connsiteX51" fmla="*/ 4337544 w 9143999"/>
              <a:gd name="connsiteY51" fmla="*/ 454788 h 3390898"/>
              <a:gd name="connsiteX52" fmla="*/ 4391016 w 9143999"/>
              <a:gd name="connsiteY52" fmla="*/ 454788 h 3390898"/>
              <a:gd name="connsiteX53" fmla="*/ 4391016 w 9143999"/>
              <a:gd name="connsiteY53" fmla="*/ 398197 h 3390898"/>
              <a:gd name="connsiteX54" fmla="*/ 4413296 w 9143999"/>
              <a:gd name="connsiteY54" fmla="*/ 398197 h 3390898"/>
              <a:gd name="connsiteX55" fmla="*/ 4442261 w 9143999"/>
              <a:gd name="connsiteY55" fmla="*/ 454788 h 3390898"/>
              <a:gd name="connsiteX56" fmla="*/ 4505536 w 9143999"/>
              <a:gd name="connsiteY56" fmla="*/ 454788 h 3390898"/>
              <a:gd name="connsiteX57" fmla="*/ 4461421 w 9143999"/>
              <a:gd name="connsiteY57" fmla="*/ 387948 h 3390898"/>
              <a:gd name="connsiteX58" fmla="*/ 4492168 w 9143999"/>
              <a:gd name="connsiteY58" fmla="*/ 339824 h 3390898"/>
              <a:gd name="connsiteX59" fmla="*/ 4414633 w 9143999"/>
              <a:gd name="connsiteY59" fmla="*/ 282787 h 3390898"/>
              <a:gd name="connsiteX60" fmla="*/ 4674417 w 9143999"/>
              <a:gd name="connsiteY60" fmla="*/ 282787 h 3390898"/>
              <a:gd name="connsiteX61" fmla="*/ 4674417 w 9143999"/>
              <a:gd name="connsiteY61" fmla="*/ 454788 h 3390898"/>
              <a:gd name="connsiteX62" fmla="*/ 4727889 w 9143999"/>
              <a:gd name="connsiteY62" fmla="*/ 454788 h 3390898"/>
              <a:gd name="connsiteX63" fmla="*/ 4727889 w 9143999"/>
              <a:gd name="connsiteY63" fmla="*/ 390176 h 3390898"/>
              <a:gd name="connsiteX64" fmla="*/ 4784926 w 9143999"/>
              <a:gd name="connsiteY64" fmla="*/ 390176 h 3390898"/>
              <a:gd name="connsiteX65" fmla="*/ 4784926 w 9143999"/>
              <a:gd name="connsiteY65" fmla="*/ 454788 h 3390898"/>
              <a:gd name="connsiteX66" fmla="*/ 4838397 w 9143999"/>
              <a:gd name="connsiteY66" fmla="*/ 454788 h 3390898"/>
              <a:gd name="connsiteX67" fmla="*/ 4838397 w 9143999"/>
              <a:gd name="connsiteY67" fmla="*/ 282787 h 3390898"/>
              <a:gd name="connsiteX68" fmla="*/ 4784926 w 9143999"/>
              <a:gd name="connsiteY68" fmla="*/ 282787 h 3390898"/>
              <a:gd name="connsiteX69" fmla="*/ 4784926 w 9143999"/>
              <a:gd name="connsiteY69" fmla="*/ 346508 h 3390898"/>
              <a:gd name="connsiteX70" fmla="*/ 4727889 w 9143999"/>
              <a:gd name="connsiteY70" fmla="*/ 346508 h 3390898"/>
              <a:gd name="connsiteX71" fmla="*/ 4727889 w 9143999"/>
              <a:gd name="connsiteY71" fmla="*/ 282787 h 3390898"/>
              <a:gd name="connsiteX72" fmla="*/ 4870926 w 9143999"/>
              <a:gd name="connsiteY72" fmla="*/ 282787 h 3390898"/>
              <a:gd name="connsiteX73" fmla="*/ 4870926 w 9143999"/>
              <a:gd name="connsiteY73" fmla="*/ 454788 h 3390898"/>
              <a:gd name="connsiteX74" fmla="*/ 5011735 w 9143999"/>
              <a:gd name="connsiteY74" fmla="*/ 454788 h 3390898"/>
              <a:gd name="connsiteX75" fmla="*/ 5012626 w 9143999"/>
              <a:gd name="connsiteY75" fmla="*/ 412456 h 3390898"/>
              <a:gd name="connsiteX76" fmla="*/ 4924398 w 9143999"/>
              <a:gd name="connsiteY76" fmla="*/ 412456 h 3390898"/>
              <a:gd name="connsiteX77" fmla="*/ 4924398 w 9143999"/>
              <a:gd name="connsiteY77" fmla="*/ 386166 h 3390898"/>
              <a:gd name="connsiteX78" fmla="*/ 4994357 w 9143999"/>
              <a:gd name="connsiteY78" fmla="*/ 386166 h 3390898"/>
              <a:gd name="connsiteX79" fmla="*/ 4994357 w 9143999"/>
              <a:gd name="connsiteY79" fmla="*/ 348735 h 3390898"/>
              <a:gd name="connsiteX80" fmla="*/ 4924398 w 9143999"/>
              <a:gd name="connsiteY80" fmla="*/ 348735 h 3390898"/>
              <a:gd name="connsiteX81" fmla="*/ 4924398 w 9143999"/>
              <a:gd name="connsiteY81" fmla="*/ 325564 h 3390898"/>
              <a:gd name="connsiteX82" fmla="*/ 5009061 w 9143999"/>
              <a:gd name="connsiteY82" fmla="*/ 325564 h 3390898"/>
              <a:gd name="connsiteX83" fmla="*/ 5008170 w 9143999"/>
              <a:gd name="connsiteY83" fmla="*/ 282787 h 3390898"/>
              <a:gd name="connsiteX84" fmla="*/ 5037134 w 9143999"/>
              <a:gd name="connsiteY84" fmla="*/ 282787 h 3390898"/>
              <a:gd name="connsiteX85" fmla="*/ 5037134 w 9143999"/>
              <a:gd name="connsiteY85" fmla="*/ 454788 h 3390898"/>
              <a:gd name="connsiteX86" fmla="*/ 5090606 w 9143999"/>
              <a:gd name="connsiteY86" fmla="*/ 454788 h 3390898"/>
              <a:gd name="connsiteX87" fmla="*/ 5090606 w 9143999"/>
              <a:gd name="connsiteY87" fmla="*/ 398197 h 3390898"/>
              <a:gd name="connsiteX88" fmla="*/ 5112886 w 9143999"/>
              <a:gd name="connsiteY88" fmla="*/ 398197 h 3390898"/>
              <a:gd name="connsiteX89" fmla="*/ 5141851 w 9143999"/>
              <a:gd name="connsiteY89" fmla="*/ 454788 h 3390898"/>
              <a:gd name="connsiteX90" fmla="*/ 5205125 w 9143999"/>
              <a:gd name="connsiteY90" fmla="*/ 454788 h 3390898"/>
              <a:gd name="connsiteX91" fmla="*/ 5161011 w 9143999"/>
              <a:gd name="connsiteY91" fmla="*/ 387948 h 3390898"/>
              <a:gd name="connsiteX92" fmla="*/ 5192203 w 9143999"/>
              <a:gd name="connsiteY92" fmla="*/ 339823 h 3390898"/>
              <a:gd name="connsiteX93" fmla="*/ 5114669 w 9143999"/>
              <a:gd name="connsiteY93" fmla="*/ 282787 h 3390898"/>
              <a:gd name="connsiteX94" fmla="*/ 4603122 w 9143999"/>
              <a:gd name="connsiteY94" fmla="*/ 279668 h 3390898"/>
              <a:gd name="connsiteX95" fmla="*/ 4507763 w 9143999"/>
              <a:gd name="connsiteY95" fmla="*/ 368343 h 3390898"/>
              <a:gd name="connsiteX96" fmla="*/ 4598666 w 9143999"/>
              <a:gd name="connsiteY96" fmla="*/ 458354 h 3390898"/>
              <a:gd name="connsiteX97" fmla="*/ 4649909 w 9143999"/>
              <a:gd name="connsiteY97" fmla="*/ 447659 h 3390898"/>
              <a:gd name="connsiteX98" fmla="*/ 4644117 w 9143999"/>
              <a:gd name="connsiteY98" fmla="*/ 408001 h 3390898"/>
              <a:gd name="connsiteX99" fmla="*/ 4605349 w 9143999"/>
              <a:gd name="connsiteY99" fmla="*/ 415130 h 3390898"/>
              <a:gd name="connsiteX100" fmla="*/ 4563909 w 9143999"/>
              <a:gd name="connsiteY100" fmla="*/ 368343 h 3390898"/>
              <a:gd name="connsiteX101" fmla="*/ 4604904 w 9143999"/>
              <a:gd name="connsiteY101" fmla="*/ 323337 h 3390898"/>
              <a:gd name="connsiteX102" fmla="*/ 4644117 w 9143999"/>
              <a:gd name="connsiteY102" fmla="*/ 328684 h 3390898"/>
              <a:gd name="connsiteX103" fmla="*/ 4649464 w 9143999"/>
              <a:gd name="connsiteY103" fmla="*/ 286798 h 3390898"/>
              <a:gd name="connsiteX104" fmla="*/ 4603122 w 9143999"/>
              <a:gd name="connsiteY104" fmla="*/ 279668 h 3390898"/>
              <a:gd name="connsiteX105" fmla="*/ 0 w 9143999"/>
              <a:gd name="connsiteY105" fmla="*/ 0 h 3390898"/>
              <a:gd name="connsiteX106" fmla="*/ 9143999 w 9143999"/>
              <a:gd name="connsiteY106" fmla="*/ 0 h 3390898"/>
              <a:gd name="connsiteX107" fmla="*/ 9143999 w 9143999"/>
              <a:gd name="connsiteY107" fmla="*/ 3390898 h 3390898"/>
              <a:gd name="connsiteX108" fmla="*/ 0 w 9143999"/>
              <a:gd name="connsiteY108" fmla="*/ 3390898 h 339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9143999" h="33908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88270" y="282787"/>
                </a:move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lnTo>
                  <a:pt x="3942746" y="282787"/>
                </a:ln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390898"/>
                </a:lnTo>
                <a:lnTo>
                  <a:pt x="0" y="339089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435870"/>
            <a:ext cx="7164320" cy="79211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2400" b="1" cap="all" baseline="0"/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24pt</a:t>
            </a:r>
          </a:p>
        </p:txBody>
      </p:sp>
      <p:grpSp>
        <p:nvGrpSpPr>
          <p:cNvPr id="11" name="Gruppieren 10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2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3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809288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536000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5"/>
          <p:cNvSpPr>
            <a:spLocks noGrp="1"/>
          </p:cNvSpPr>
          <p:nvPr>
            <p:ph type="pic" sz="quarter" idx="14"/>
          </p:nvPr>
        </p:nvSpPr>
        <p:spPr>
          <a:xfrm>
            <a:off x="-1" y="2592000"/>
            <a:ext cx="4536000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0246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7131050" y="3724275"/>
            <a:ext cx="2010246" cy="141922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5"/>
          </p:nvPr>
        </p:nvSpPr>
        <p:spPr>
          <a:xfrm>
            <a:off x="7131050" y="2211709"/>
            <a:ext cx="2013148" cy="147446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5761038" y="0"/>
            <a:ext cx="3382962" cy="21780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3382963" y="-1"/>
            <a:ext cx="2341562" cy="159702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9" name="Bildplatzhalter 12"/>
          <p:cNvSpPr>
            <a:spLocks noGrp="1"/>
          </p:cNvSpPr>
          <p:nvPr>
            <p:ph type="pic" sz="quarter" idx="18"/>
          </p:nvPr>
        </p:nvSpPr>
        <p:spPr>
          <a:xfrm>
            <a:off x="3382963" y="1635125"/>
            <a:ext cx="2341562" cy="241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0" name="Bildplatzhalter 14"/>
          <p:cNvSpPr>
            <a:spLocks noGrp="1"/>
          </p:cNvSpPr>
          <p:nvPr>
            <p:ph type="pic" sz="quarter" idx="19"/>
          </p:nvPr>
        </p:nvSpPr>
        <p:spPr>
          <a:xfrm>
            <a:off x="5761039" y="2211388"/>
            <a:ext cx="1331912" cy="183673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1" name="Bildplatzhalter 16"/>
          <p:cNvSpPr>
            <a:spLocks noGrp="1"/>
          </p:cNvSpPr>
          <p:nvPr>
            <p:ph type="pic" sz="quarter" idx="20"/>
          </p:nvPr>
        </p:nvSpPr>
        <p:spPr>
          <a:xfrm>
            <a:off x="4465638" y="4084638"/>
            <a:ext cx="2627311" cy="105886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2" name="Bildplatzhalter 18"/>
          <p:cNvSpPr>
            <a:spLocks noGrp="1"/>
          </p:cNvSpPr>
          <p:nvPr>
            <p:ph type="pic" sz="quarter" idx="21"/>
          </p:nvPr>
        </p:nvSpPr>
        <p:spPr>
          <a:xfrm>
            <a:off x="2592388" y="4084638"/>
            <a:ext cx="1835150" cy="105886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3" name="Bildplatzhalter 20"/>
          <p:cNvSpPr>
            <a:spLocks noGrp="1"/>
          </p:cNvSpPr>
          <p:nvPr>
            <p:ph type="pic" sz="quarter" idx="22"/>
          </p:nvPr>
        </p:nvSpPr>
        <p:spPr>
          <a:xfrm>
            <a:off x="2592388" y="2500313"/>
            <a:ext cx="755650" cy="154781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4" name="Bildplatzhalter 22"/>
          <p:cNvSpPr>
            <a:spLocks noGrp="1"/>
          </p:cNvSpPr>
          <p:nvPr>
            <p:ph type="pic" sz="quarter" idx="23"/>
          </p:nvPr>
        </p:nvSpPr>
        <p:spPr>
          <a:xfrm>
            <a:off x="0" y="2500312"/>
            <a:ext cx="2555875" cy="264318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15" name="Bildplatzhalter 26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3348038" cy="246538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86299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3"/>
          <p:cNvSpPr>
            <a:spLocks noGrp="1"/>
          </p:cNvSpPr>
          <p:nvPr>
            <p:ph type="media" sz="quarter" idx="1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cs-CZ" dirty="0"/>
              <a:t>Kliknutím na ikonu přidáte multimédia.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67011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1056732"/>
            <a:ext cx="5724160" cy="1538922"/>
          </a:xfrm>
          <a:prstGeom prst="rect">
            <a:avLst/>
          </a:prstGeom>
        </p:spPr>
        <p:txBody>
          <a:bodyPr lIns="0" tIns="0" rIns="0" bIns="0" anchor="b"/>
          <a:lstStyle>
            <a:lvl1pPr>
              <a:spcAft>
                <a:spcPts val="0"/>
              </a:spcAft>
              <a:defRPr sz="3200" b="1" cap="all" baseline="0"/>
            </a:lvl1pPr>
          </a:lstStyle>
          <a:p>
            <a:pPr lvl="0"/>
            <a:r>
              <a:rPr lang="de-DE" dirty="0"/>
              <a:t>BIG QUOTE,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32pt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2673772"/>
            <a:ext cx="5796168" cy="402034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2000" b="0" cap="none" baseline="0"/>
            </a:lvl1pPr>
          </a:lstStyle>
          <a:p>
            <a:pPr lvl="0"/>
            <a:r>
              <a:rPr lang="de-DE" dirty="0"/>
              <a:t>Quote </a:t>
            </a:r>
            <a:r>
              <a:rPr lang="de-DE" dirty="0" err="1"/>
              <a:t>subheadline</a:t>
            </a:r>
            <a:r>
              <a:rPr lang="de-DE" dirty="0"/>
              <a:t>, Arial </a:t>
            </a:r>
            <a:r>
              <a:rPr lang="de-DE" dirty="0" err="1"/>
              <a:t>bold</a:t>
            </a:r>
            <a:r>
              <a:rPr lang="de-DE" dirty="0"/>
              <a:t>, 21pt</a:t>
            </a:r>
          </a:p>
        </p:txBody>
      </p:sp>
      <p:pic>
        <p:nvPicPr>
          <p:cNvPr id="13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00" y="4657600"/>
            <a:ext cx="1145240" cy="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508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4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D803826-AFB0-4176-B74B-77BF6698F0F5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16FCED2A-836F-455C-A868-C11A631B06D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003810"/>
            <a:ext cx="7956510" cy="115216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3800" b="1" cap="all" baseline="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38pt</a:t>
            </a: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0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99658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4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D803826-AFB0-4176-B74B-77BF6698F0F5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16FCED2A-836F-455C-A868-C11A631B06D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3003810"/>
            <a:ext cx="7956510" cy="115216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3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Title Headline,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38pt</a:t>
            </a: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0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3928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5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3678C38-B437-4FA8-A92B-BEAE36672D60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5A642C34-6DBE-43BC-A29E-2A64895DDA0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44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Title Headline,</a:t>
            </a:r>
            <a:br>
              <a:rPr lang="de-DE" dirty="0"/>
            </a:br>
            <a:r>
              <a:rPr lang="de-DE" dirty="0"/>
              <a:t>1 </a:t>
            </a:r>
            <a:r>
              <a:rPr lang="de-DE" dirty="0" err="1"/>
              <a:t>to</a:t>
            </a:r>
            <a:r>
              <a:rPr lang="de-DE" dirty="0"/>
              <a:t> 5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44pt</a:t>
            </a: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0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22514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5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3678C38-B437-4FA8-A92B-BEAE36672D60}"/>
              </a:ext>
            </a:extLst>
          </p:cNvPr>
          <p:cNvSpPr/>
          <p:nvPr userDrawn="1"/>
        </p:nvSpPr>
        <p:spPr>
          <a:xfrm>
            <a:off x="3239815" y="0"/>
            <a:ext cx="2664370" cy="48346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5A642C34-6DBE-43BC-A29E-2A64895DDA0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1 </a:t>
            </a:r>
            <a:r>
              <a:rPr lang="de-DE" dirty="0" err="1"/>
              <a:t>or</a:t>
            </a:r>
            <a:r>
              <a:rPr lang="de-DE" dirty="0"/>
              <a:t> 2 </a:t>
            </a:r>
            <a:r>
              <a:rPr lang="de-DE" dirty="0" err="1"/>
              <a:t>lines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Aft>
                <a:spcPts val="0"/>
              </a:spcAft>
              <a:defRPr sz="44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Title Headline,</a:t>
            </a:r>
            <a:br>
              <a:rPr lang="de-DE" dirty="0"/>
            </a:br>
            <a:r>
              <a:rPr lang="de-DE" dirty="0"/>
              <a:t>1 </a:t>
            </a:r>
            <a:r>
              <a:rPr lang="de-DE" dirty="0" err="1"/>
              <a:t>to</a:t>
            </a:r>
            <a:r>
              <a:rPr lang="de-DE" dirty="0"/>
              <a:t> 5 </a:t>
            </a:r>
            <a:r>
              <a:rPr lang="de-DE" dirty="0" err="1"/>
              <a:t>lines</a:t>
            </a:r>
            <a:r>
              <a:rPr lang="de-DE" dirty="0"/>
              <a:t>, </a:t>
            </a:r>
          </a:p>
          <a:p>
            <a:pPr lvl="0"/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, 44pt</a:t>
            </a:r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7101194" y="4506020"/>
            <a:ext cx="1607126" cy="207581"/>
            <a:chOff x="295629" y="4506020"/>
            <a:chExt cx="1607126" cy="207581"/>
          </a:xfrm>
        </p:grpSpPr>
        <p:sp>
          <p:nvSpPr>
            <p:cNvPr id="10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14815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5014245" y="3291876"/>
            <a:ext cx="3864643" cy="936104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 dirty="0" err="1"/>
              <a:t>subheadline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lines</a:t>
            </a:r>
            <a:r>
              <a:rPr lang="de-DE" dirty="0"/>
              <a:t>, Arial </a:t>
            </a:r>
            <a:r>
              <a:rPr lang="de-DE" dirty="0" err="1"/>
              <a:t>regular</a:t>
            </a:r>
            <a:r>
              <a:rPr lang="de-DE" dirty="0"/>
              <a:t>, 16pt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8" hasCustomPrompt="1"/>
          </p:nvPr>
        </p:nvSpPr>
        <p:spPr>
          <a:xfrm>
            <a:off x="5004720" y="1347580"/>
            <a:ext cx="3864643" cy="1872260"/>
          </a:xfrm>
          <a:prstGeom prst="rect">
            <a:avLst/>
          </a:prstGeom>
        </p:spPr>
        <p:txBody>
          <a:bodyPr lIns="0" tIns="0" rIns="0" bIns="0" anchor="b"/>
          <a:lstStyle>
            <a:lvl1pPr>
              <a:spcAft>
                <a:spcPts val="0"/>
              </a:spcAft>
              <a:defRPr sz="3600" b="1" cap="all" baseline="0"/>
            </a:lvl1pPr>
          </a:lstStyle>
          <a:p>
            <a:pPr lvl="0"/>
            <a:r>
              <a:rPr lang="de-DE" dirty="0"/>
              <a:t>Title Headline, Arial </a:t>
            </a:r>
            <a:r>
              <a:rPr lang="de-DE" dirty="0" err="1"/>
              <a:t>bold</a:t>
            </a:r>
            <a:r>
              <a:rPr lang="de-DE" dirty="0"/>
              <a:t>, 36pt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322" y="-2876"/>
            <a:ext cx="4571677" cy="516542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/>
              <a:t>Kliknutím na ikonu přidáte obrázek.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5004060" y="4506020"/>
            <a:ext cx="1607126" cy="207581"/>
            <a:chOff x="295629" y="4506020"/>
            <a:chExt cx="1607126" cy="207581"/>
          </a:xfrm>
        </p:grpSpPr>
        <p:sp>
          <p:nvSpPr>
            <p:cNvPr id="13" name="Eingekerbter Richtungspfeil 8">
              <a:extLst>
                <a:ext uri="{FF2B5EF4-FFF2-40B4-BE49-F238E27FC236}">
                  <a16:creationId xmlns:a16="http://schemas.microsoft.com/office/drawing/2014/main" id="{5973FC7F-C5D0-42A1-8AD2-D21C0F0624F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5201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rtlCol="0" anchor="ctr"/>
            <a:lstStyle/>
            <a:p>
              <a:pPr algn="l"/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4" name="Datumsplatzhalter 3">
              <a:extLst>
                <a:ext uri="{FF2B5EF4-FFF2-40B4-BE49-F238E27FC236}">
                  <a16:creationId xmlns:a16="http://schemas.microsoft.com/office/drawing/2014/main" id="{154E9777-37AA-43B4-B335-5913CD18017C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835214" y="4508401"/>
              <a:ext cx="957707" cy="20520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D02A48BD-C00F-4FB4-873C-E4E37A6C9653}" type="datetime1">
                <a:rPr lang="de-DE" smtClean="0"/>
                <a:pPr/>
                <a:t>08.09.2020</a:t>
              </a:fld>
              <a:endParaRPr lang="de-DE" dirty="0"/>
            </a:p>
          </p:txBody>
        </p:sp>
      </p:grpSp>
      <p:pic>
        <p:nvPicPr>
          <p:cNvPr id="15" name="Picture 2" descr="N:\CI-CD-GUIDELINES\CI CD as of 07-2015\05 Logo\Office\Kaercher_Logo_Office\PNG\Black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782" y="130026"/>
            <a:ext cx="1516298" cy="63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43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288000" y="308961"/>
            <a:ext cx="8568000" cy="3030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TITELMASTERFORMAT DURCH KLICKEN BEARBEITEN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288000" y="1008001"/>
            <a:ext cx="8557800" cy="36163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81025" y="4804060"/>
            <a:ext cx="666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department/author’s reference  |  presentation’s title  |  date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88000" y="4804060"/>
            <a:ext cx="293025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7EAD90C-539A-4A4C-B4E9-9D2B1AAA4D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13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43" r:id="rId4"/>
    <p:sldLayoutId id="2147483707" r:id="rId5"/>
    <p:sldLayoutId id="2147483744" r:id="rId6"/>
    <p:sldLayoutId id="2147483708" r:id="rId7"/>
    <p:sldLayoutId id="2147483745" r:id="rId8"/>
    <p:sldLayoutId id="2147483709" r:id="rId9"/>
    <p:sldLayoutId id="2147483710" r:id="rId10"/>
    <p:sldLayoutId id="2147483741" r:id="rId11"/>
    <p:sldLayoutId id="2147483711" r:id="rId12"/>
    <p:sldLayoutId id="2147483742" r:id="rId13"/>
    <p:sldLayoutId id="2147483712" r:id="rId14"/>
    <p:sldLayoutId id="2147483714" r:id="rId15"/>
    <p:sldLayoutId id="2147483713" r:id="rId16"/>
    <p:sldLayoutId id="2147483715" r:id="rId17"/>
    <p:sldLayoutId id="2147483703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7" r:id="rId29"/>
    <p:sldLayoutId id="2147483726" r:id="rId30"/>
    <p:sldLayoutId id="2147483728" r:id="rId31"/>
    <p:sldLayoutId id="2147483729" r:id="rId32"/>
    <p:sldLayoutId id="2147483730" r:id="rId33"/>
    <p:sldLayoutId id="2147483731" r:id="rId34"/>
    <p:sldLayoutId id="2147483732" r:id="rId35"/>
    <p:sldLayoutId id="2147483733" r:id="rId36"/>
    <p:sldLayoutId id="2147483734" r:id="rId37"/>
    <p:sldLayoutId id="2147483735" r:id="rId38"/>
    <p:sldLayoutId id="2147483736" r:id="rId39"/>
    <p:sldLayoutId id="2147483737" r:id="rId40"/>
    <p:sldLayoutId id="2147483738" r:id="rId41"/>
    <p:sldLayoutId id="2147483739" r:id="rId42"/>
    <p:sldLayoutId id="2147483740" r:id="rId43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80000"/>
        <a:buFont typeface="Wingdings" panose="05000000000000000000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spcBef>
          <a:spcPts val="0"/>
        </a:spcBef>
        <a:buClr>
          <a:schemeClr val="tx1"/>
        </a:buClr>
        <a:buSzPct val="8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9">
            <a:extLst>
              <a:ext uri="{FF2B5EF4-FFF2-40B4-BE49-F238E27FC236}">
                <a16:creationId xmlns:a16="http://schemas.microsoft.com/office/drawing/2014/main" id="{D478EA18-D1D7-4E0E-88C6-C06415E8ABDA}"/>
              </a:ext>
            </a:extLst>
          </p:cNvPr>
          <p:cNvSpPr txBox="1">
            <a:spLocks/>
          </p:cNvSpPr>
          <p:nvPr/>
        </p:nvSpPr>
        <p:spPr>
          <a:xfrm>
            <a:off x="797809" y="1640258"/>
            <a:ext cx="3662358" cy="31683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altLang="de-DE" sz="9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255E98B-7164-4EC2-AF3F-4816C291FB14}"/>
              </a:ext>
            </a:extLst>
          </p:cNvPr>
          <p:cNvSpPr txBox="1"/>
          <p:nvPr/>
        </p:nvSpPr>
        <p:spPr>
          <a:xfrm>
            <a:off x="83536" y="123771"/>
            <a:ext cx="5904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PODLAHOVÁ MYČKA </a:t>
            </a:r>
            <a:r>
              <a:rPr lang="de-AT" b="1" dirty="0"/>
              <a:t>KÄRCHER</a:t>
            </a:r>
            <a:r>
              <a:rPr lang="cs-CZ" b="1" dirty="0"/>
              <a:t> FC 7 CORDLESS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B799940-E321-40B7-831B-168A9F85BF9C}"/>
              </a:ext>
            </a:extLst>
          </p:cNvPr>
          <p:cNvSpPr txBox="1"/>
          <p:nvPr/>
        </p:nvSpPr>
        <p:spPr>
          <a:xfrm>
            <a:off x="234888" y="1262668"/>
            <a:ext cx="199653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b="1" dirty="0"/>
              <a:t>Samostojící</a:t>
            </a:r>
          </a:p>
          <a:p>
            <a:r>
              <a:rPr lang="cs-CZ" sz="900" dirty="0"/>
              <a:t>Praktické při přestávkách v práci: Stroj sám stojí a nemusí se opírat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9A8411D-C412-4E41-82FF-48AACB31BD88}"/>
              </a:ext>
            </a:extLst>
          </p:cNvPr>
          <p:cNvSpPr txBox="1"/>
          <p:nvPr/>
        </p:nvSpPr>
        <p:spPr>
          <a:xfrm>
            <a:off x="191507" y="1983881"/>
            <a:ext cx="174664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b="1" dirty="0"/>
              <a:t>Otočný kloub umožňuje </a:t>
            </a:r>
            <a:r>
              <a:rPr lang="cs-CZ" sz="900" dirty="0"/>
              <a:t> jednoduché čištění pod nábytkem a okolo předmětů</a:t>
            </a:r>
          </a:p>
        </p:txBody>
      </p:sp>
      <p:sp>
        <p:nvSpPr>
          <p:cNvPr id="8" name="Textfeld 41">
            <a:extLst>
              <a:ext uri="{FF2B5EF4-FFF2-40B4-BE49-F238E27FC236}">
                <a16:creationId xmlns:a16="http://schemas.microsoft.com/office/drawing/2014/main" id="{6C681C87-0EC0-4639-BA93-C1149BF43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371" y="4520725"/>
            <a:ext cx="1827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600"/>
              </a:spcAft>
              <a:buSzPct val="100000"/>
              <a:buFont typeface="+mj-lt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r>
              <a:rPr lang="cs-CZ" altLang="de-DE" sz="900" b="1" dirty="0"/>
              <a:t>Odnímatelná nádržka na špinavou vodu</a:t>
            </a:r>
            <a:endParaRPr lang="en-US" altLang="de-DE" sz="900" b="1" dirty="0"/>
          </a:p>
        </p:txBody>
      </p:sp>
      <p:sp>
        <p:nvSpPr>
          <p:cNvPr id="9" name="Textfeld 15">
            <a:extLst>
              <a:ext uri="{FF2B5EF4-FFF2-40B4-BE49-F238E27FC236}">
                <a16:creationId xmlns:a16="http://schemas.microsoft.com/office/drawing/2014/main" id="{FD192B41-2C90-4CB3-B303-5C7719E45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8718" y="3373247"/>
            <a:ext cx="18462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600"/>
              </a:spcAft>
              <a:buSzPct val="100000"/>
              <a:buFont typeface="+mj-lt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r>
              <a:rPr lang="cs-CZ" altLang="de-DE" sz="900" b="1" dirty="0"/>
              <a:t>2 odnímatelné vlasové filtry s integrovanými čepelemi na stírání vody</a:t>
            </a:r>
            <a:endParaRPr lang="en-US" altLang="de-DE" sz="900" b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92377B0-A03B-4EB4-8C90-710907827BB9}"/>
              </a:ext>
            </a:extLst>
          </p:cNvPr>
          <p:cNvSpPr txBox="1"/>
          <p:nvPr/>
        </p:nvSpPr>
        <p:spPr>
          <a:xfrm>
            <a:off x="3890420" y="608894"/>
            <a:ext cx="11651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r>
              <a:rPr lang="cs-CZ" altLang="de-DE" sz="900" b="1" dirty="0"/>
              <a:t>LED ukazatel: </a:t>
            </a:r>
            <a:r>
              <a:rPr lang="cs-CZ" altLang="de-DE" sz="900" dirty="0"/>
              <a:t>Indikace stavu baterie, režimu čištění, hladiny nádrže na čerstvou a špinavou vodu</a:t>
            </a:r>
            <a:endParaRPr lang="en-US" altLang="de-DE" sz="9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021AC39-1133-49F9-827B-07ED96493AD3}"/>
              </a:ext>
            </a:extLst>
          </p:cNvPr>
          <p:cNvSpPr txBox="1"/>
          <p:nvPr/>
        </p:nvSpPr>
        <p:spPr>
          <a:xfrm>
            <a:off x="3418284" y="2373244"/>
            <a:ext cx="1587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b="1" dirty="0"/>
              <a:t>Výdrž baterie cca 45 min</a:t>
            </a:r>
          </a:p>
          <a:p>
            <a:r>
              <a:rPr lang="cs-CZ" sz="900" dirty="0"/>
              <a:t>Výkonná 25,2 V lithium-iontová baterie pro maximální volnost pohybu</a:t>
            </a: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99D0C2C-2970-4A8A-81A5-0408DB17D35C}"/>
              </a:ext>
            </a:extLst>
          </p:cNvPr>
          <p:cNvCxnSpPr>
            <a:cxnSpLocks/>
          </p:cNvCxnSpPr>
          <p:nvPr/>
        </p:nvCxnSpPr>
        <p:spPr>
          <a:xfrm flipV="1">
            <a:off x="3141434" y="2584111"/>
            <a:ext cx="313110" cy="26979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B0419406-31EC-4701-AED6-422CE2A21D0F}"/>
              </a:ext>
            </a:extLst>
          </p:cNvPr>
          <p:cNvCxnSpPr>
            <a:cxnSpLocks/>
          </p:cNvCxnSpPr>
          <p:nvPr/>
        </p:nvCxnSpPr>
        <p:spPr>
          <a:xfrm>
            <a:off x="2746629" y="901780"/>
            <a:ext cx="738507" cy="891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40B97B9E-0EBB-4E7C-8AFA-AC1C846F6751}"/>
              </a:ext>
            </a:extLst>
          </p:cNvPr>
          <p:cNvCxnSpPr>
            <a:cxnSpLocks/>
          </p:cNvCxnSpPr>
          <p:nvPr/>
        </p:nvCxnSpPr>
        <p:spPr>
          <a:xfrm flipV="1">
            <a:off x="2680170" y="3560147"/>
            <a:ext cx="343250" cy="27633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DA1860AA-66A5-446F-8D31-89ABC8A907B2}"/>
              </a:ext>
            </a:extLst>
          </p:cNvPr>
          <p:cNvCxnSpPr>
            <a:cxnSpLocks/>
          </p:cNvCxnSpPr>
          <p:nvPr/>
        </p:nvCxnSpPr>
        <p:spPr>
          <a:xfrm>
            <a:off x="1242179" y="2524500"/>
            <a:ext cx="912037" cy="123451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6005D13F-77CC-4689-ABAA-C9089C002841}"/>
              </a:ext>
            </a:extLst>
          </p:cNvPr>
          <p:cNvCxnSpPr>
            <a:cxnSpLocks/>
          </p:cNvCxnSpPr>
          <p:nvPr/>
        </p:nvCxnSpPr>
        <p:spPr>
          <a:xfrm>
            <a:off x="1197866" y="3919169"/>
            <a:ext cx="157891" cy="25659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69A3AB8-810D-443B-B4E5-197CA3F3D41E}"/>
              </a:ext>
            </a:extLst>
          </p:cNvPr>
          <p:cNvSpPr txBox="1"/>
          <p:nvPr/>
        </p:nvSpPr>
        <p:spPr>
          <a:xfrm>
            <a:off x="242181" y="491878"/>
            <a:ext cx="236988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b="1" dirty="0"/>
              <a:t>Jednoduché ovládání</a:t>
            </a:r>
          </a:p>
          <a:p>
            <a:r>
              <a:rPr lang="cs-CZ" sz="900" dirty="0"/>
              <a:t>Otáčky válců a dávkování vody lze nastavit v závislosti na druhu nečistot a podlahy – 2 stupně + funkce BOOST pro odolné nečistoty</a:t>
            </a:r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4EA28839-5453-4CB1-8D89-8B4504E1942E}"/>
              </a:ext>
            </a:extLst>
          </p:cNvPr>
          <p:cNvCxnSpPr>
            <a:cxnSpLocks/>
          </p:cNvCxnSpPr>
          <p:nvPr/>
        </p:nvCxnSpPr>
        <p:spPr>
          <a:xfrm flipV="1">
            <a:off x="3484166" y="752757"/>
            <a:ext cx="462268" cy="24802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2D45E77A-7FFE-4B46-9946-96A47295048F}"/>
              </a:ext>
            </a:extLst>
          </p:cNvPr>
          <p:cNvSpPr txBox="1"/>
          <p:nvPr/>
        </p:nvSpPr>
        <p:spPr>
          <a:xfrm>
            <a:off x="148764" y="3390935"/>
            <a:ext cx="171986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b="1" dirty="0"/>
              <a:t>Perfektní čištění v koutech a okrajích</a:t>
            </a:r>
            <a:r>
              <a:rPr lang="cs-CZ" sz="900" dirty="0"/>
              <a:t> zajištují 2 rotující,  samočisticí páry válců</a:t>
            </a:r>
          </a:p>
          <a:p>
            <a:endParaRPr lang="cs-CZ" dirty="0"/>
          </a:p>
        </p:txBody>
      </p:sp>
      <p:graphicFrame>
        <p:nvGraphicFramePr>
          <p:cNvPr id="22" name="Tabelle 5">
            <a:extLst>
              <a:ext uri="{FF2B5EF4-FFF2-40B4-BE49-F238E27FC236}">
                <a16:creationId xmlns:a16="http://schemas.microsoft.com/office/drawing/2014/main" id="{88923991-1BA3-4A5D-AC37-DCAC29BB3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657260"/>
              </p:ext>
            </p:extLst>
          </p:nvPr>
        </p:nvGraphicFramePr>
        <p:xfrm>
          <a:off x="5149529" y="2824482"/>
          <a:ext cx="3822644" cy="174766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56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Vytřená plocha na jedno nabití v m</a:t>
                      </a:r>
                      <a:r>
                        <a:rPr kumimoji="0" lang="cs-CZ" sz="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cca 135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Pracovní šířka v mm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300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Nádrž na čistou vodu v ml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400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Nádrž na špinavou vodu v ml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200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Výdrž na jedno nabití v min</a:t>
                      </a:r>
                      <a:endParaRPr lang="en-US" sz="8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</a:t>
                      </a:r>
                      <a:r>
                        <a:rPr kumimoji="0" lang="en-GB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kumimoji="0" lang="en-GB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Počet ks na paletě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21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296397"/>
                  </a:ext>
                </a:extLst>
              </a:tr>
              <a:tr h="205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Objednací číslo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1.055-730.0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48457"/>
                  </a:ext>
                </a:extLst>
              </a:tr>
              <a:tr h="230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EAN</a:t>
                      </a:r>
                      <a:endParaRPr kumimoji="0" lang="de-D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</a:rPr>
                        <a:t>4054278540955</a:t>
                      </a:r>
                      <a:endParaRPr lang="en-GB" sz="800" dirty="0">
                        <a:latin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659442"/>
                  </a:ext>
                </a:extLst>
              </a:tr>
            </a:tbl>
          </a:graphicData>
        </a:graphic>
      </p:graphicFrame>
      <p:sp>
        <p:nvSpPr>
          <p:cNvPr id="24" name="Inhaltsplatzhalter 12">
            <a:extLst>
              <a:ext uri="{FF2B5EF4-FFF2-40B4-BE49-F238E27FC236}">
                <a16:creationId xmlns:a16="http://schemas.microsoft.com/office/drawing/2014/main" id="{D23C3C73-8F89-45CC-B2AA-3BEEC7ABC820}"/>
              </a:ext>
            </a:extLst>
          </p:cNvPr>
          <p:cNvSpPr txBox="1">
            <a:spLocks/>
          </p:cNvSpPr>
          <p:nvPr/>
        </p:nvSpPr>
        <p:spPr>
          <a:xfrm>
            <a:off x="5070247" y="2657647"/>
            <a:ext cx="2909057" cy="21602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Technické údaje</a:t>
            </a:r>
          </a:p>
        </p:txBody>
      </p:sp>
      <p:graphicFrame>
        <p:nvGraphicFramePr>
          <p:cNvPr id="26" name="object 2">
            <a:extLst>
              <a:ext uri="{FF2B5EF4-FFF2-40B4-BE49-F238E27FC236}">
                <a16:creationId xmlns:a16="http://schemas.microsoft.com/office/drawing/2014/main" id="{4E389184-F33C-4463-8EB4-7544BCCAC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983329"/>
              </p:ext>
            </p:extLst>
          </p:nvPr>
        </p:nvGraphicFramePr>
        <p:xfrm>
          <a:off x="5195411" y="642826"/>
          <a:ext cx="3756125" cy="1928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2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605">
                <a:tc>
                  <a:txBody>
                    <a:bodyPr/>
                    <a:lstStyle/>
                    <a:p>
                      <a:pPr marL="99695">
                        <a:lnSpc>
                          <a:spcPts val="1240"/>
                        </a:lnSpc>
                      </a:pPr>
                      <a:r>
                        <a:rPr sz="800" b="1" i="1" spc="75" dirty="0">
                          <a:latin typeface="Cambria"/>
                          <a:cs typeface="Cambria"/>
                        </a:rPr>
                        <a:t>2020</a:t>
                      </a:r>
                      <a:endParaRPr sz="800" dirty="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300"/>
                        </a:lnSpc>
                        <a:spcBef>
                          <a:spcPts val="10"/>
                        </a:spcBef>
                      </a:pPr>
                      <a:r>
                        <a:rPr lang="cs-CZ" sz="800" b="1" i="1" spc="45" dirty="0">
                          <a:latin typeface="Cambria"/>
                          <a:cs typeface="Cambria"/>
                        </a:rPr>
                        <a:t>Září</a:t>
                      </a:r>
                      <a:endParaRPr sz="800" dirty="0">
                        <a:latin typeface="Cambria"/>
                        <a:cs typeface="Cambria"/>
                      </a:endParaRPr>
                    </a:p>
                  </a:txBody>
                  <a:tcPr marL="0" marR="0" marT="127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1300"/>
                        </a:lnSpc>
                        <a:spcBef>
                          <a:spcPts val="10"/>
                        </a:spcBef>
                      </a:pPr>
                      <a:r>
                        <a:rPr lang="cs-CZ" sz="800" b="1" i="1" spc="55" dirty="0">
                          <a:latin typeface="Cambria"/>
                          <a:cs typeface="Cambria"/>
                        </a:rPr>
                        <a:t>Říjen</a:t>
                      </a:r>
                      <a:endParaRPr sz="800" dirty="0">
                        <a:latin typeface="Cambria"/>
                        <a:cs typeface="Cambria"/>
                      </a:endParaRPr>
                    </a:p>
                  </a:txBody>
                  <a:tcPr marL="0" marR="0" marT="127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300"/>
                        </a:lnSpc>
                        <a:spcBef>
                          <a:spcPts val="10"/>
                        </a:spcBef>
                      </a:pPr>
                      <a:r>
                        <a:rPr lang="cs-CZ" sz="800" b="1" i="1" spc="60" dirty="0">
                          <a:latin typeface="Cambria"/>
                          <a:cs typeface="Cambria"/>
                        </a:rPr>
                        <a:t>Listopad</a:t>
                      </a:r>
                      <a:endParaRPr sz="800" dirty="0">
                        <a:latin typeface="Cambria"/>
                        <a:cs typeface="Cambria"/>
                      </a:endParaRPr>
                    </a:p>
                  </a:txBody>
                  <a:tcPr marL="0" marR="0" marT="127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ts val="1300"/>
                        </a:lnSpc>
                        <a:spcBef>
                          <a:spcPts val="10"/>
                        </a:spcBef>
                      </a:pPr>
                      <a:r>
                        <a:rPr lang="cs-CZ" sz="800" b="1" i="1" spc="40" dirty="0">
                          <a:latin typeface="Cambria"/>
                          <a:cs typeface="Cambria"/>
                        </a:rPr>
                        <a:t>Prosinec</a:t>
                      </a:r>
                      <a:endParaRPr sz="800" dirty="0">
                        <a:latin typeface="Cambria"/>
                        <a:cs typeface="Cambria"/>
                      </a:endParaRPr>
                    </a:p>
                  </a:txBody>
                  <a:tcPr marL="0" marR="0" marT="1270" marB="0"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107">
                <a:tc rowSpan="3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cs-CZ"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cs-CZ" sz="8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cs-CZ" sz="8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cs-CZ" sz="18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cs-CZ" sz="1050" b="1" dirty="0">
                          <a:latin typeface="Times New Roman"/>
                          <a:cs typeface="Times New Roman"/>
                        </a:rPr>
                        <a:t>   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10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0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object 33">
            <a:extLst>
              <a:ext uri="{FF2B5EF4-FFF2-40B4-BE49-F238E27FC236}">
                <a16:creationId xmlns:a16="http://schemas.microsoft.com/office/drawing/2014/main" id="{033B9AE0-6E99-4D4C-AF8E-BD22E1F6395D}"/>
              </a:ext>
            </a:extLst>
          </p:cNvPr>
          <p:cNvSpPr/>
          <p:nvPr/>
        </p:nvSpPr>
        <p:spPr>
          <a:xfrm>
            <a:off x="7725091" y="874438"/>
            <a:ext cx="989727" cy="543408"/>
          </a:xfrm>
          <a:custGeom>
            <a:avLst/>
            <a:gdLst/>
            <a:ahLst/>
            <a:cxnLst/>
            <a:rect l="l" t="t" r="r" b="b"/>
            <a:pathLst>
              <a:path w="871854" h="596264">
                <a:moveTo>
                  <a:pt x="297942" y="0"/>
                </a:moveTo>
                <a:lnTo>
                  <a:pt x="0" y="297941"/>
                </a:lnTo>
                <a:lnTo>
                  <a:pt x="297942" y="595883"/>
                </a:lnTo>
                <a:lnTo>
                  <a:pt x="297942" y="438276"/>
                </a:lnTo>
                <a:lnTo>
                  <a:pt x="731393" y="438276"/>
                </a:lnTo>
                <a:lnTo>
                  <a:pt x="871728" y="297941"/>
                </a:lnTo>
                <a:lnTo>
                  <a:pt x="731393" y="157606"/>
                </a:lnTo>
                <a:lnTo>
                  <a:pt x="297942" y="157606"/>
                </a:lnTo>
                <a:lnTo>
                  <a:pt x="297942" y="0"/>
                </a:lnTo>
                <a:close/>
              </a:path>
              <a:path w="871854" h="596264">
                <a:moveTo>
                  <a:pt x="731393" y="438276"/>
                </a:moveTo>
                <a:lnTo>
                  <a:pt x="573786" y="438276"/>
                </a:lnTo>
                <a:lnTo>
                  <a:pt x="573786" y="595883"/>
                </a:lnTo>
                <a:lnTo>
                  <a:pt x="731393" y="438276"/>
                </a:lnTo>
                <a:close/>
              </a:path>
              <a:path w="871854" h="596264">
                <a:moveTo>
                  <a:pt x="573786" y="0"/>
                </a:moveTo>
                <a:lnTo>
                  <a:pt x="573786" y="157606"/>
                </a:lnTo>
                <a:lnTo>
                  <a:pt x="731393" y="157606"/>
                </a:lnTo>
                <a:lnTo>
                  <a:pt x="57378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D3545F6B-BE89-4FF8-ADC6-69DA6B10F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282" y="1368539"/>
            <a:ext cx="2920254" cy="618533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DFB7364E-964B-4B29-BD6E-2747E530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685" y="1960467"/>
            <a:ext cx="2931418" cy="618533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A76676BD-1E1A-4F0D-B1C8-A5A67E6C6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723" y="1450800"/>
            <a:ext cx="576278" cy="504243"/>
          </a:xfrm>
          <a:prstGeom prst="rect">
            <a:avLst/>
          </a:prstGeom>
          <a:solidFill>
            <a:srgbClr val="F7F7F7"/>
          </a:solidFill>
          <a:ln>
            <a:solidFill>
              <a:srgbClr val="FFFFFF"/>
            </a:solidFill>
          </a:ln>
        </p:spPr>
      </p:pic>
      <p:sp>
        <p:nvSpPr>
          <p:cNvPr id="36" name="object 4">
            <a:extLst>
              <a:ext uri="{FF2B5EF4-FFF2-40B4-BE49-F238E27FC236}">
                <a16:creationId xmlns:a16="http://schemas.microsoft.com/office/drawing/2014/main" id="{86F29568-07DC-4B8D-81BA-BF6436A3547E}"/>
              </a:ext>
            </a:extLst>
          </p:cNvPr>
          <p:cNvSpPr/>
          <p:nvPr/>
        </p:nvSpPr>
        <p:spPr>
          <a:xfrm>
            <a:off x="5249485" y="922348"/>
            <a:ext cx="720521" cy="415989"/>
          </a:xfrm>
          <a:custGeom>
            <a:avLst/>
            <a:gdLst/>
            <a:ahLst/>
            <a:cxnLst/>
            <a:rect l="l" t="t" r="r" b="b"/>
            <a:pathLst>
              <a:path w="754379" h="560069">
                <a:moveTo>
                  <a:pt x="754117" y="477187"/>
                </a:moveTo>
                <a:lnTo>
                  <a:pt x="0" y="477187"/>
                </a:lnTo>
                <a:lnTo>
                  <a:pt x="0" y="0"/>
                </a:lnTo>
                <a:lnTo>
                  <a:pt x="754117" y="0"/>
                </a:lnTo>
                <a:lnTo>
                  <a:pt x="754117" y="49364"/>
                </a:lnTo>
                <a:lnTo>
                  <a:pt x="49181" y="49364"/>
                </a:lnTo>
                <a:lnTo>
                  <a:pt x="49181" y="427823"/>
                </a:lnTo>
                <a:lnTo>
                  <a:pt x="754117" y="427823"/>
                </a:lnTo>
                <a:lnTo>
                  <a:pt x="754117" y="477187"/>
                </a:lnTo>
                <a:close/>
              </a:path>
              <a:path w="754379" h="560069">
                <a:moveTo>
                  <a:pt x="754117" y="427823"/>
                </a:moveTo>
                <a:lnTo>
                  <a:pt x="704935" y="427823"/>
                </a:lnTo>
                <a:lnTo>
                  <a:pt x="704935" y="49364"/>
                </a:lnTo>
                <a:lnTo>
                  <a:pt x="754117" y="49364"/>
                </a:lnTo>
                <a:lnTo>
                  <a:pt x="754117" y="427823"/>
                </a:lnTo>
                <a:close/>
              </a:path>
              <a:path w="754379" h="560069">
                <a:moveTo>
                  <a:pt x="311483" y="526551"/>
                </a:moveTo>
                <a:lnTo>
                  <a:pt x="262301" y="526551"/>
                </a:lnTo>
                <a:lnTo>
                  <a:pt x="262301" y="477187"/>
                </a:lnTo>
                <a:lnTo>
                  <a:pt x="311483" y="477187"/>
                </a:lnTo>
                <a:lnTo>
                  <a:pt x="311483" y="526551"/>
                </a:lnTo>
                <a:close/>
              </a:path>
              <a:path w="754379" h="560069">
                <a:moveTo>
                  <a:pt x="491815" y="526551"/>
                </a:moveTo>
                <a:lnTo>
                  <a:pt x="442633" y="526551"/>
                </a:lnTo>
                <a:lnTo>
                  <a:pt x="442633" y="477187"/>
                </a:lnTo>
                <a:lnTo>
                  <a:pt x="491815" y="477187"/>
                </a:lnTo>
                <a:lnTo>
                  <a:pt x="491815" y="526551"/>
                </a:lnTo>
                <a:close/>
              </a:path>
              <a:path w="754379" h="560069">
                <a:moveTo>
                  <a:pt x="655754" y="559461"/>
                </a:moveTo>
                <a:lnTo>
                  <a:pt x="98363" y="559461"/>
                </a:lnTo>
                <a:lnTo>
                  <a:pt x="98363" y="533956"/>
                </a:lnTo>
                <a:lnTo>
                  <a:pt x="105740" y="526551"/>
                </a:lnTo>
                <a:lnTo>
                  <a:pt x="648368" y="526551"/>
                </a:lnTo>
                <a:lnTo>
                  <a:pt x="655754" y="533956"/>
                </a:lnTo>
                <a:lnTo>
                  <a:pt x="655754" y="5594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7">
            <a:extLst>
              <a:ext uri="{FF2B5EF4-FFF2-40B4-BE49-F238E27FC236}">
                <a16:creationId xmlns:a16="http://schemas.microsoft.com/office/drawing/2014/main" id="{0BD87A37-03C8-4601-B35C-10F5D3ED2171}"/>
              </a:ext>
            </a:extLst>
          </p:cNvPr>
          <p:cNvSpPr txBox="1"/>
          <p:nvPr/>
        </p:nvSpPr>
        <p:spPr>
          <a:xfrm>
            <a:off x="8124300" y="1081219"/>
            <a:ext cx="89191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800" b="1" spc="30" dirty="0">
                <a:solidFill>
                  <a:srgbClr val="211D1E"/>
                </a:solidFill>
                <a:latin typeface="+mj-lt"/>
                <a:cs typeface="Trebuchet MS"/>
              </a:rPr>
              <a:t>TV</a:t>
            </a:r>
            <a:endParaRPr sz="800" dirty="0">
              <a:latin typeface="+mj-lt"/>
              <a:cs typeface="Arial"/>
            </a:endParaRPr>
          </a:p>
        </p:txBody>
      </p:sp>
      <p:sp>
        <p:nvSpPr>
          <p:cNvPr id="46" name="object 47">
            <a:extLst>
              <a:ext uri="{FF2B5EF4-FFF2-40B4-BE49-F238E27FC236}">
                <a16:creationId xmlns:a16="http://schemas.microsoft.com/office/drawing/2014/main" id="{B99B74C5-B24F-4D10-ADFB-1D9C4EEC0DF9}"/>
              </a:ext>
            </a:extLst>
          </p:cNvPr>
          <p:cNvSpPr txBox="1"/>
          <p:nvPr/>
        </p:nvSpPr>
        <p:spPr>
          <a:xfrm>
            <a:off x="7164288" y="2190972"/>
            <a:ext cx="89191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800" b="1" spc="30" dirty="0">
                <a:solidFill>
                  <a:srgbClr val="211D1E"/>
                </a:solidFill>
                <a:latin typeface="+mj-lt"/>
                <a:cs typeface="Arial"/>
              </a:rPr>
              <a:t>Online +SoMe</a:t>
            </a:r>
            <a:endParaRPr sz="800" dirty="0">
              <a:latin typeface="+mj-lt"/>
              <a:cs typeface="Arial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62A3F746-4741-4EB4-9880-9B4BDFDEDED6}"/>
              </a:ext>
            </a:extLst>
          </p:cNvPr>
          <p:cNvSpPr txBox="1"/>
          <p:nvPr/>
        </p:nvSpPr>
        <p:spPr>
          <a:xfrm>
            <a:off x="7020271" y="1558670"/>
            <a:ext cx="13259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900" b="1" spc="30" dirty="0">
                <a:solidFill>
                  <a:srgbClr val="211D1E"/>
                </a:solidFill>
                <a:latin typeface="+mj-lt"/>
                <a:cs typeface="Arial"/>
              </a:rPr>
              <a:t>PR komunikace</a:t>
            </a:r>
            <a:endParaRPr lang="cs-CZ" sz="900" dirty="0">
              <a:latin typeface="+mj-lt"/>
              <a:cs typeface="Arial"/>
            </a:endParaRPr>
          </a:p>
        </p:txBody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3FA32A5D-9F3E-4E5B-88D9-010C8EBA8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94" y="494975"/>
            <a:ext cx="3916204" cy="4448067"/>
          </a:xfrm>
          <a:prstGeom prst="rect">
            <a:avLst/>
          </a:prstGeom>
        </p:spPr>
      </p:pic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FD551FC0-C572-4FBA-95C6-68714961ED34}"/>
              </a:ext>
            </a:extLst>
          </p:cNvPr>
          <p:cNvCxnSpPr>
            <a:cxnSpLocks/>
          </p:cNvCxnSpPr>
          <p:nvPr/>
        </p:nvCxnSpPr>
        <p:spPr>
          <a:xfrm>
            <a:off x="2125300" y="1558256"/>
            <a:ext cx="482865" cy="76615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B30DCA07-58EA-4CDA-AAC3-7389A3089EE9}"/>
              </a:ext>
            </a:extLst>
          </p:cNvPr>
          <p:cNvCxnSpPr>
            <a:cxnSpLocks/>
          </p:cNvCxnSpPr>
          <p:nvPr/>
        </p:nvCxnSpPr>
        <p:spPr>
          <a:xfrm>
            <a:off x="3076722" y="4537368"/>
            <a:ext cx="258257" cy="12754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>
            <a:extLst>
              <a:ext uri="{FF2B5EF4-FFF2-40B4-BE49-F238E27FC236}">
                <a16:creationId xmlns:a16="http://schemas.microsoft.com/office/drawing/2014/main" id="{BADD50D2-A34A-4BEE-8F9C-822474F17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5310" y="2032935"/>
            <a:ext cx="720520" cy="522378"/>
          </a:xfrm>
          <a:prstGeom prst="rect">
            <a:avLst/>
          </a:prstGeom>
        </p:spPr>
      </p:pic>
      <p:sp>
        <p:nvSpPr>
          <p:cNvPr id="35" name="Textfeld 41">
            <a:extLst>
              <a:ext uri="{FF2B5EF4-FFF2-40B4-BE49-F238E27FC236}">
                <a16:creationId xmlns:a16="http://schemas.microsoft.com/office/drawing/2014/main" id="{C86BC382-C7F4-4CD6-9D52-83BE178D9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874" y="1640258"/>
            <a:ext cx="1827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600"/>
              </a:spcAft>
              <a:buSzPct val="100000"/>
              <a:buFont typeface="+mj-lt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r>
              <a:rPr lang="cs-CZ" altLang="de-DE" sz="900" b="1" dirty="0"/>
              <a:t>Odnímatelná nádržka na čistou vodu</a:t>
            </a:r>
            <a:endParaRPr lang="en-US" altLang="de-DE" sz="900" b="1" dirty="0"/>
          </a:p>
        </p:txBody>
      </p:sp>
      <p:cxnSp>
        <p:nvCxnSpPr>
          <p:cNvPr id="37" name="Přímá spojnice 36">
            <a:extLst>
              <a:ext uri="{FF2B5EF4-FFF2-40B4-BE49-F238E27FC236}">
                <a16:creationId xmlns:a16="http://schemas.microsoft.com/office/drawing/2014/main" id="{62F6E122-03B8-446D-85DE-09B1AF02FA1B}"/>
              </a:ext>
            </a:extLst>
          </p:cNvPr>
          <p:cNvCxnSpPr>
            <a:cxnSpLocks/>
          </p:cNvCxnSpPr>
          <p:nvPr/>
        </p:nvCxnSpPr>
        <p:spPr>
          <a:xfrm flipV="1">
            <a:off x="3300189" y="1983881"/>
            <a:ext cx="313110" cy="26979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328341"/>
      </p:ext>
    </p:extLst>
  </p:cSld>
  <p:clrMapOvr>
    <a:masterClrMapping/>
  </p:clrMapOvr>
</p:sld>
</file>

<file path=ppt/theme/theme1.xml><?xml version="1.0" encoding="utf-8"?>
<a:theme xmlns:a="http://schemas.openxmlformats.org/drawingml/2006/main" name="2020 Kärcher PPT Template Layouts">
  <a:themeElements>
    <a:clrScheme name="© Kärcher">
      <a:dk1>
        <a:sysClr val="windowText" lastClr="000000"/>
      </a:dk1>
      <a:lt1>
        <a:sysClr val="window" lastClr="FFFFFF"/>
      </a:lt1>
      <a:dk2>
        <a:srgbClr val="000000"/>
      </a:dk2>
      <a:lt2>
        <a:srgbClr val="6E6E6E"/>
      </a:lt2>
      <a:accent1>
        <a:srgbClr val="FFFF00"/>
      </a:accent1>
      <a:accent2>
        <a:srgbClr val="7D7D7D"/>
      </a:accent2>
      <a:accent3>
        <a:srgbClr val="9A9A9A"/>
      </a:accent3>
      <a:accent4>
        <a:srgbClr val="B7B7B7"/>
      </a:accent4>
      <a:accent5>
        <a:srgbClr val="D3D3D3"/>
      </a:accent5>
      <a:accent6>
        <a:srgbClr val="F1F1F1"/>
      </a:accent6>
      <a:hlink>
        <a:srgbClr val="238C96"/>
      </a:hlink>
      <a:folHlink>
        <a:srgbClr val="4B8969"/>
      </a:folHlink>
    </a:clrScheme>
    <a:fontScheme name="© Kärch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8E7E3"/>
        </a:solidFill>
        <a:ln w="6350">
          <a:solidFill>
            <a:schemeClr val="tx1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Petrol 100%">
      <a:srgbClr val="238C96"/>
    </a:custClr>
    <a:custClr name="Petrol 90%">
      <a:srgbClr val="3998A1"/>
    </a:custClr>
    <a:custClr name="Petrol 70%">
      <a:srgbClr val="65C6B6"/>
    </a:custClr>
    <a:custClr name="Petrol 50%">
      <a:srgbClr val="91C6CB"/>
    </a:custClr>
    <a:custClr name="Petrol 30%">
      <a:srgbClr val="BDDCDE"/>
    </a:custClr>
    <a:custClr name="Petrol 10%">
      <a:srgbClr val="E9F4F5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Sand 100%">
      <a:srgbClr val="B1B0A1"/>
    </a:custClr>
    <a:custClr name="Sand 90%">
      <a:srgbClr val="B9B8AA"/>
    </a:custClr>
    <a:custClr name="Sand 70%">
      <a:srgbClr val="C8C8BD"/>
    </a:custClr>
    <a:custClr name="Sand 50%">
      <a:srgbClr val="D8D8D0"/>
    </a:custClr>
    <a:custClr name="Sand 30%">
      <a:srgbClr val="E8E7E3"/>
    </a:custClr>
    <a:custClr name="Sand 10%">
      <a:srgbClr val="F7F7F6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Olive 100%">
      <a:srgbClr val="4B8969"/>
    </a:custClr>
    <a:custClr name="Olive 90%">
      <a:srgbClr val="5D9578"/>
    </a:custClr>
    <a:custClr name="Olive 70%">
      <a:srgbClr val="81AC96"/>
    </a:custClr>
    <a:custClr name="Olive 50%">
      <a:srgbClr val="A5C4B4"/>
    </a:custClr>
    <a:custClr name="Olive 30%">
      <a:srgbClr val="C9DCD2"/>
    </a:custClr>
    <a:custClr name="Olive 10%">
      <a:srgbClr val="EDF3F0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Red 100%">
      <a:srgbClr val="B61A2D"/>
    </a:custClr>
    <a:custClr name="Red 90%">
      <a:srgbClr val="BD3142"/>
    </a:custClr>
    <a:custClr name="Red 70%">
      <a:srgbClr val="CC5F6C"/>
    </a:custClr>
    <a:custClr name="Red 50%">
      <a:srgbClr val="DB8D96"/>
    </a:custClr>
    <a:custClr name="Red 30%">
      <a:srgbClr val="E9BAC0"/>
    </a:custClr>
    <a:custClr name="Red 10%">
      <a:srgbClr val="F8E8EA"/>
    </a:custClr>
  </a:custClr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2020_Kaercher_PPT_Template_V1.0</Template>
  <TotalTime>2174</TotalTime>
  <Words>179</Words>
  <Application>Microsoft Office PowerPoint</Application>
  <PresentationFormat>Předvádění na obrazovce (16:9)</PresentationFormat>
  <Paragraphs>46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Cambria</vt:lpstr>
      <vt:lpstr>Symbol</vt:lpstr>
      <vt:lpstr>Times New Roman</vt:lpstr>
      <vt:lpstr>Wingdings</vt:lpstr>
      <vt:lpstr>2020 Kärcher PPT Template Layouts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Admin Karcher</dc:creator>
  <cp:lastModifiedBy>Všetečková Andrea</cp:lastModifiedBy>
  <cp:revision>271</cp:revision>
  <cp:lastPrinted>2019-12-16T12:57:51Z</cp:lastPrinted>
  <dcterms:created xsi:type="dcterms:W3CDTF">2020-01-31T13:08:01Z</dcterms:created>
  <dcterms:modified xsi:type="dcterms:W3CDTF">2020-09-08T08:41:31Z</dcterms:modified>
</cp:coreProperties>
</file>