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HD80-A3959R-S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Kondenzační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sušička s tepelným čerpadlem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I-PRO SERIES 5</a:t>
            </a:r>
            <a:endParaRPr lang="cs-CZ" altLang="cs-CZ" sz="14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Tepelné čerpadlo, Invertorový kompresor, 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i-Refresh, digitální dotykový 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rychlé sušení, funkce Hygienické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bavlna (kg) 		</a:t>
            </a:r>
            <a:r>
              <a:rPr lang="cs-CZ" altLang="cs-CZ" sz="800" dirty="0" smtClean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  <a:r>
              <a:rPr lang="cs-CZ" altLang="cs-CZ" sz="800" dirty="0" smtClean="0">
                <a:latin typeface="Arial" charset="0"/>
              </a:rPr>
              <a:t>+++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plná náplň (kWh) 	</a:t>
            </a:r>
            <a:r>
              <a:rPr lang="cs-CZ" altLang="cs-CZ" sz="800" dirty="0" smtClean="0">
                <a:latin typeface="Arial" charset="0"/>
              </a:rPr>
              <a:t>1,43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částečná náplň (kWh) 	</a:t>
            </a:r>
            <a:r>
              <a:rPr lang="cs-CZ" altLang="cs-CZ" sz="800" dirty="0" smtClean="0">
                <a:latin typeface="Arial" charset="0"/>
              </a:rPr>
              <a:t>0,85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spotř. energie (kWh/rok)		</a:t>
            </a:r>
            <a:r>
              <a:rPr lang="cs-CZ" altLang="cs-CZ" sz="800" dirty="0" smtClean="0">
                <a:latin typeface="Arial" charset="0"/>
              </a:rPr>
              <a:t>174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sušení Program bavlna Do skříně plná náplň (min) 	</a:t>
            </a:r>
            <a:r>
              <a:rPr lang="cs-CZ" altLang="cs-CZ" sz="800" dirty="0" smtClean="0">
                <a:latin typeface="Arial" charset="0"/>
              </a:rPr>
              <a:t>273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Hlučnost sušení (dB(A))		66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</a:t>
            </a:r>
            <a:r>
              <a:rPr lang="cs-CZ" altLang="cs-CZ" sz="800" dirty="0" smtClean="0">
                <a:latin typeface="Arial" panose="020B0604020202020204" pitchFamily="34" charset="0"/>
              </a:rPr>
              <a:t>sušičky </a:t>
            </a:r>
            <a:r>
              <a:rPr lang="cs-CZ" altLang="cs-CZ" sz="800" dirty="0">
                <a:latin typeface="Arial" panose="020B0604020202020204" pitchFamily="34" charset="0"/>
              </a:rPr>
              <a:t>přes aplikaci hOn </a:t>
            </a:r>
            <a:r>
              <a:rPr lang="cs-CZ" altLang="cs-CZ" sz="800" dirty="0" smtClean="0">
                <a:latin typeface="Arial" panose="020B0604020202020204" pitchFamily="34" charset="0"/>
              </a:rPr>
              <a:t>s více než 20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Aplikace </a:t>
            </a:r>
            <a:r>
              <a:rPr lang="cs-CZ" altLang="cs-CZ" sz="800" b="1" dirty="0">
                <a:latin typeface="Arial" panose="020B0604020202020204" pitchFamily="34" charset="0"/>
              </a:rPr>
              <a:t>hOn navrhne nejlepší program pro péči o vaše </a:t>
            </a:r>
            <a:r>
              <a:rPr lang="cs-CZ" altLang="cs-CZ" sz="800" b="1" dirty="0" smtClean="0">
                <a:latin typeface="Arial" panose="020B0604020202020204" pitchFamily="34" charset="0"/>
              </a:rPr>
              <a:t>oděvy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</a:t>
            </a:r>
            <a:r>
              <a:rPr lang="cs-CZ" altLang="cs-CZ" sz="800" b="1" dirty="0" smtClean="0">
                <a:latin typeface="Arial" panose="020B0604020202020204" pitchFamily="34" charset="0"/>
              </a:rPr>
              <a:t>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Tepelné čerpadlo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kompresor – nízká spotřeba energie a hlučnost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Záruka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kompresor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Hygienická funkce - automaticky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nastaví teplotu sušení na nejvyšší možnou úroveň a po ukončení programu sušení automaticky pokračuje další 1 hodinu v sušení pro větší hygienu prádla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Pillow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Drum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šetrný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buben s polštářkovými výstupky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prodloužit dobu sušení dle potřeby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 „i-Refresh“- Osvěžení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horký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vlhký vzduch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uvolňuje vlákna, změkčuje je, odstraňuje pachy, pomačkání a jemný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prach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úrovně senzorového sušení – Extra suché, Do skříně, K žehlení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11 programů + Wifi (dálkové ovládání):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Bavlna, Mix, Syntetika, Rychlé sušení, Časované sušení, Jemné, Dálkové ovládání (Wifi), Vlna, Ručníky, Přikrývky, Sport, i-Refresh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Odložený start programu,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Dětský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zámek, Nastavení teploty sušení (3 teploty + studený vzduch), Nastavení úrovně sušení (3 úrovně), Proti pomačkání, Hygienické,   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Kontrolka zvuková signalizace (možnost vypnout),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Kontrolka čištění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filtru, Kontrolka vyprázdnění nádrže na vodu, 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Digitální dotykový displej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kompresor; 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Objem bubnu 112 l;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Nerez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Vypouštěcí hadička součástí; Nastavitelné nožičky; Chladivo R134a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31102599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6921081596814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Antracitová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53190" y="5244325"/>
            <a:ext cx="97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 dB(A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41543" y="4431850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Pilow Drum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výstupky pro jemné sušení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57187" y="3518764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energeticky úsporné a pro prádlo šetrné sušení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893820" y="2583179"/>
            <a:ext cx="9316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uvolňuje vlákna, změkčuje je a odstraňuje pachy, pomačkání a prach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4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7987510" y="1826547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7819451" y="966567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20" y="1826547"/>
            <a:ext cx="720000" cy="720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895882" y="1905755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5194701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886" y="2753161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3561013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872" y="4436965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8000" r="14916" b="8000"/>
          <a:stretch/>
        </p:blipFill>
        <p:spPr>
          <a:xfrm>
            <a:off x="5850615" y="2132856"/>
            <a:ext cx="2079398" cy="286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98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297</cp:revision>
  <cp:lastPrinted>2016-05-31T13:00:02Z</cp:lastPrinted>
  <dcterms:created xsi:type="dcterms:W3CDTF">2015-07-16T11:02:07Z</dcterms:created>
  <dcterms:modified xsi:type="dcterms:W3CDTF">2022-06-27T09:32:11Z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