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HDPR1618ANPK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1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 Air Surround, Invertorový kompresor, LED, interní displej, Fresh 0 °C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355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235/120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0,301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Doplňkový obsah v aplikaci hOn (např. Food Locator,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Inventory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Assistant (bez možnosti dálkového ovládání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energeticky úsporný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Fresh 0 °C Zone– zásuvka se samostatnou regulací teploty 0 °C nebo při vypnutí slouží jako další zásuvka s teplotou stejnou jako ve zbylé části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22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Ovládací displej uvnitř chladničky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police, 5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dveřích, </a:t>
            </a:r>
            <a:r>
              <a:rPr lang="cs-CZ" altLang="cs-CZ" sz="800" b="1" dirty="0" smtClean="0">
                <a:latin typeface="Arial" charset="0"/>
              </a:rPr>
              <a:t>Zásuvka </a:t>
            </a:r>
            <a:r>
              <a:rPr lang="cs-CZ" altLang="cs-CZ" sz="800" b="1" dirty="0">
                <a:latin typeface="Arial" charset="0"/>
              </a:rPr>
              <a:t>Fresh 0 °C </a:t>
            </a:r>
            <a:r>
              <a:rPr lang="cs-CZ" altLang="cs-CZ" sz="800" b="1" dirty="0" smtClean="0">
                <a:latin typeface="Arial" charset="0"/>
              </a:rPr>
              <a:t>Zone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</a:t>
            </a:r>
            <a:r>
              <a:rPr lang="cs-CZ" altLang="cs-CZ" sz="800" dirty="0" smtClean="0">
                <a:latin typeface="Arial" charset="0"/>
              </a:rPr>
              <a:t>zásuvky</a:t>
            </a: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/ </a:t>
            </a:r>
            <a:r>
              <a:rPr lang="cs-CZ" altLang="cs-CZ" sz="800" dirty="0" smtClean="0">
                <a:latin typeface="Arial" charset="0"/>
              </a:rPr>
              <a:t>Integrované madlo /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34006049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6901018096310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1944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91021" y="1890380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1916904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38" name="TextovéPole 37"/>
          <p:cNvSpPr txBox="1"/>
          <p:nvPr/>
        </p:nvSpPr>
        <p:spPr>
          <a:xfrm>
            <a:off x="4797479" y="185730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2492816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2348880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1700808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50" y="3267581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63753" y="3269222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hOn: např. Food Locator, My Inventory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2750" r="23750" b="2750"/>
          <a:stretch/>
        </p:blipFill>
        <p:spPr>
          <a:xfrm>
            <a:off x="6771948" y="2617874"/>
            <a:ext cx="1317390" cy="237130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3" t="5900" r="30823" b="4851"/>
          <a:stretch/>
        </p:blipFill>
        <p:spPr>
          <a:xfrm>
            <a:off x="5721060" y="1841193"/>
            <a:ext cx="1038430" cy="31523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8424" y="1758221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426" y="2986489"/>
            <a:ext cx="973507" cy="19470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TextovéPole 25"/>
          <p:cNvSpPr txBox="1"/>
          <p:nvPr/>
        </p:nvSpPr>
        <p:spPr>
          <a:xfrm>
            <a:off x="4773454" y="4269289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Nulová zóna nebo jako další zásuvka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3991069" y="4186319"/>
            <a:ext cx="859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Fresh 0°Zone</a:t>
            </a:r>
            <a:endParaRPr lang="cs-CZ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82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287</cp:revision>
  <cp:lastPrinted>2016-05-31T13:00:02Z</cp:lastPrinted>
  <dcterms:created xsi:type="dcterms:W3CDTF">2015-07-16T11:02:07Z</dcterms:created>
  <dcterms:modified xsi:type="dcterms:W3CDTF">2025-04-28T14:08:02Z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