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122" d="100"/>
          <a:sy n="122" d="100"/>
        </p:scale>
        <p:origin x="1320" y="138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67DA4C13-1181-468E-AA16-A5E1ED32B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5755" y="263706"/>
            <a:ext cx="781050" cy="714375"/>
          </a:xfrm>
          <a:prstGeom prst="rect">
            <a:avLst/>
          </a:prstGeom>
        </p:spPr>
      </p:pic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0"/>
            <a:ext cx="8755380" cy="928255"/>
          </a:xfrm>
        </p:spPr>
        <p:txBody>
          <a:bodyPr>
            <a:normAutofit fontScale="90000"/>
          </a:bodyPr>
          <a:lstStyle/>
          <a:p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HWCB 30/1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800" b="0" cap="none" dirty="0">
                <a:latin typeface="Arial" charset="0"/>
              </a:rPr>
              <a:t>Vestavná vinotéka H-WINE 300</a:t>
            </a:r>
            <a:br>
              <a:rPr lang="cs-CZ" altLang="cs-CZ" sz="1800" b="0" cap="none" dirty="0">
                <a:latin typeface="Arial" charset="0"/>
              </a:rPr>
            </a:br>
            <a:r>
              <a:rPr lang="cs-CZ" altLang="cs-CZ" sz="16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Jednozónová, ventilované chlazení, elektronické ovládání, </a:t>
            </a:r>
            <a:br>
              <a:rPr lang="cs-CZ" altLang="cs-CZ" sz="16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</a:br>
            <a:r>
              <a:rPr lang="cs-CZ" altLang="cs-CZ" sz="16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displej, LED osvětlení, 6 dřevěných polic, tichý chod –  antivibrační systém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318964" y="1067303"/>
            <a:ext cx="3786536" cy="5400000"/>
          </a:xfrm>
        </p:spPr>
        <p:txBody>
          <a:bodyPr anchor="t">
            <a:no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</a:rPr>
              <a:t>Hlavní vlastnosti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solidFill>
                <a:schemeClr val="tx1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Třída energetické účinnosti		F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Celkový čistý objem (l)		58</a:t>
            </a:r>
            <a:br>
              <a:rPr lang="cs-CZ" altLang="cs-CZ" sz="800" dirty="0">
                <a:solidFill>
                  <a:schemeClr val="tx1"/>
                </a:solidFill>
                <a:latin typeface="Arial" charset="0"/>
              </a:rPr>
            </a:b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Kapacita lahví			19</a:t>
            </a:r>
            <a:br>
              <a:rPr lang="cs-CZ" altLang="cs-CZ" sz="800" dirty="0">
                <a:solidFill>
                  <a:schemeClr val="tx1"/>
                </a:solidFill>
                <a:latin typeface="Arial" charset="0"/>
              </a:rPr>
            </a:b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Spotřeba energie za den (kWh/24 hod)		0,350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Roční spotřeba energie (kWh/rok)		128</a:t>
            </a:r>
            <a:br>
              <a:rPr lang="cs-CZ" altLang="cs-CZ" sz="800" dirty="0">
                <a:solidFill>
                  <a:schemeClr val="tx1"/>
                </a:solidFill>
                <a:latin typeface="Arial" charset="0"/>
              </a:rPr>
            </a:b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pW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)	39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Klimatická třída			N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Vlastnosti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Jedna teplotní zóna 5°C-22°C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Rozpětí vlhkosti 50-80%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Ventilované chlazení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Elektronické ovládání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Digitální displej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Automatické odmrazování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Antivibrační systém – tichý provoz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Uhlíkový pachový filtr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6 dřevěných polic (buk, původ Rumunsko)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LED osvětlení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Výměnný závěs dveří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Ochranné sklo proti UV záření</a:t>
            </a: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60" y="2723671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48804" y="2929782"/>
            <a:ext cx="7181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dřevěných polic</a:t>
            </a: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111" y="1087995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914579" y="1164256"/>
            <a:ext cx="720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Ventilátor uvnitř pro rovnoměrné chlazení</a:t>
            </a: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63" y="1898488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36692" y="2021455"/>
            <a:ext cx="73636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3831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34901206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8059019016993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		Černá s nerezovým madlem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Rozměry výrobku V × Š × H (mm)	813 × 295 × 575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Čistá váha výrobku (kg)	28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Rozměry balení V × Š × H (mm)	860 × 340 × 640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29,5</a:t>
            </a:r>
          </a:p>
        </p:txBody>
      </p:sp>
      <p:pic>
        <p:nvPicPr>
          <p:cNvPr id="21" name="Obrázek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701" y="2723671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2" name="Obrázek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818" t="-7091" r="-11091" b="-23818"/>
          <a:stretch/>
        </p:blipFill>
        <p:spPr>
          <a:xfrm>
            <a:off x="4181172" y="1911341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4" name="Obrázek 2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63" t="-6363" r="-1" b="-1"/>
          <a:stretch/>
        </p:blipFill>
        <p:spPr>
          <a:xfrm>
            <a:off x="4181172" y="1107623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EEF4B341-11C0-4D46-ADE0-8B19C864B4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07010" y="2472416"/>
            <a:ext cx="989003" cy="233505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D3D8E96-9A75-42D8-8C44-B1F5600178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35570" y="1377148"/>
            <a:ext cx="1243875" cy="9412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C240A475-01C6-472E-B291-AD4696E6CBAB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352FDA6-EFCE-2871-1F19-19743FDBEE8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888" y="2229896"/>
            <a:ext cx="1105916" cy="221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557</TotalTime>
  <Words>271</Words>
  <Application>Microsoft Office PowerPoint</Application>
  <PresentationFormat>Předvádění na obrazovce (4:3)</PresentationFormat>
  <Paragraphs>37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HWCB 30/1 Vestavná vinotéka H-WINE 300 Jednozónová, ventilované chlazení, elektronické ovládání,  displej, LED osvětlení, 6 dřevěných polic, tichý chod –  antivibrační systém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Barbora Gissübelová</cp:lastModifiedBy>
  <cp:revision>94</cp:revision>
  <cp:lastPrinted>2016-03-31T14:41:45Z</cp:lastPrinted>
  <dcterms:created xsi:type="dcterms:W3CDTF">2016-03-31T13:54:55Z</dcterms:created>
  <dcterms:modified xsi:type="dcterms:W3CDTF">2022-08-09T14:29:37Z</dcterms:modified>
</cp:coreProperties>
</file>