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5AC3C4"/>
                </a:solidFill>
                <a:latin typeface="Arial" charset="0"/>
              </a:rPr>
              <a:t>CCHH 200EB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 smtClean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1 drátěný koš, 4 hvězdičky, kontrolka zvýšené teploty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1824" y="1119899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199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21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Otočný termostat s úrovní nastavení výkonu 1 – 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Červená kontrolka zvýšené teploty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Zelená kontrolka provozu OK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Manuální rozmrazování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(sklep)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drátěný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16439" y="501309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37001716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8059019108490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555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x 945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35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TextovéPole 3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10101" r="5900" b="10101"/>
          <a:stretch/>
        </p:blipFill>
        <p:spPr>
          <a:xfrm>
            <a:off x="5724128" y="2748827"/>
            <a:ext cx="2095921" cy="191915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0108" y="879362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056" y="2398266"/>
            <a:ext cx="1124784" cy="22495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45968" y="6075426"/>
            <a:ext cx="1800000" cy="720000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rgbClr val="5AC3C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9883" y="1065083"/>
            <a:ext cx="1548000" cy="1553966"/>
          </a:xfrm>
          <a:prstGeom prst="flowChartConnector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780" y="1094845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838867" y="1115372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délník 41"/>
          <p:cNvSpPr/>
          <p:nvPr/>
        </p:nvSpPr>
        <p:spPr>
          <a:xfrm>
            <a:off x="4046780" y="201655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Statická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96948" y="2084162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délník 43"/>
          <p:cNvSpPr/>
          <p:nvPr/>
        </p:nvSpPr>
        <p:spPr>
          <a:xfrm>
            <a:off x="4035728" y="2906953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Termostat</a:t>
            </a: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785896" y="2974565"/>
            <a:ext cx="86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Mechanické ovládání otočným termostatem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52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202</cp:revision>
  <cp:lastPrinted>2016-05-31T13:00:02Z</cp:lastPrinted>
  <dcterms:created xsi:type="dcterms:W3CDTF">2015-07-16T11:02:07Z</dcterms:created>
  <dcterms:modified xsi:type="dcterms:W3CDTF">2025-06-13T08:17:04Z</dcterms:modified>
</cp:coreProperties>
</file>