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89" d="100"/>
          <a:sy n="89" d="100"/>
        </p:scale>
        <p:origin x="1310" y="77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28.07.2022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28.07.2022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28.07.2022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28.07.2022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28.07.2022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28.07.2022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28.07.2022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28.07.2022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28.07.2022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28.07.2022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28.07.2022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28.07.2022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7.emf"/><Relationship Id="rId12" Type="http://schemas.openxmlformats.org/officeDocument/2006/relationships/image" Target="../media/image12.jpeg"/><Relationship Id="rId17" Type="http://schemas.openxmlformats.org/officeDocument/2006/relationships/image" Target="../media/image17.png"/><Relationship Id="rId2" Type="http://schemas.openxmlformats.org/officeDocument/2006/relationships/image" Target="../media/image2.jpe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" y="-15240"/>
            <a:ext cx="8983980" cy="928255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</a:pP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H5WPB69AMBC/1-S</a:t>
            </a: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Předem plněná automatická pračka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H-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WASH 550</a:t>
            </a:r>
            <a:b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Wifi + Bluetooth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připojení, aplikace hOn, Certifikace BAF,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displej v CZ i SK, pára, Eco Power Inverter motor, Eco Doser</a:t>
            </a:r>
            <a:endParaRPr lang="cs-CZ" altLang="cs-CZ" sz="14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0" y="785618"/>
            <a:ext cx="4122420" cy="6072382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Hlavní vlastnosti (Nařízení v přenesené pravomoci: (EU) 2019/2014)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Třída energetické účinnosti		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Jmenovitá kapacita (kg)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9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0,494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49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1551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Třída účinnosti sušení odstřeďováním		B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3:48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78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Emisní třída hluku šířeného vzduchem při odstřeďování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C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Technologie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-  možnost bezdotykového připojení k Wifi a ovládání pračky přes aplikaci hOn se širokou škálou dodatečných informací a funkcí.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Funkce naskenování štítků oblečení a možnost vytvoření virtuálního šatníku.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      Aplikace hOn navrhne nejlepší program pro péči o vaše oděvy.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Kompatibilní s hlasovými aplikacemi Alexa (Amazon) a Google (v angličtině)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Auto Care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– automaticky přizpůsobí průběh praní kapacitě a typologii zatížení       s maximální péčí a s dokonalými výsledky již při 30°C díky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perfektnímu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smísení vody a detergentu.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Kg Mode Plus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– optimalizace délky cyklu, spotřeby vody a energie v závislosti na aktuálním množství náplně. 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Eco Power Inverter – BPM Invertorový motor s tichým chodem. Nejvýkonnější bezkartáčový motor s nejdelší výdrží a největší efektivitou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Parní program Steam Care Pro – odstranění pachů a změkčení vláken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Program Allergy Care Pro - Certifikovaný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program British Allergy Foundation, odstraní 99,9% alergenů z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prádla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Eco Doser – motor v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kombinaci s inteligentním algoritmem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AI zjistí aktuální hmotnost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náplně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a na základě toho stanoví na displeji doporučené množství 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pracího prostředku podle úrovně znečištění a typologie zvoleného cyklu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Programy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16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programů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základních + Wifi programy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Bílé, Eco 40 - 60°C, Vlna / Ruční praní, 20°C – snížená teplota praní se stejným výsledkem jako při praní na 40°C s 60% úsporou energie,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Syntetika a barevné, Odčerpání + Odstřeďování, Máchání,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Fitness péče,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Jemná péče,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Steam Care Pro, Allergy Care Pro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Rychlá péče 14,30,44 min, All In One 59 min, Auto Care, Wifi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Nastavení jazyka (CZ i SK ve výbavě),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Nastavení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otáček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odstřeďování a teploty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praní, Odložený start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až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24 hod,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Předpírka, Přídavné máchání, Hygienický+, Rychlé praní (14, 30, 44 min), Nastavení úrovně znečištění (3),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Active Wash – optimalizace spotřeby vody a energie u malých náplní se slabým znečištěním, Noční praní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Pára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Program pro čištění bubnu, Zablokování tlačítek, Ukazatel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zůstatkového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času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Bezpečnostní zámek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dveří/ Ochrana proti úniku vody a proti přepěnění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Dotykový digitální 6místný displej v CZ i SK;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Eco Power Inverter motor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Materiál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bubnu Nerez/ vany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Silitech/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Panty dvířek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vlevo</a:t>
            </a:r>
            <a:endParaRPr lang="cs-CZ" altLang="cs-CZ" sz="800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Průměr plnícího otvoru 35 cm / Úhel otevírání dvířek 180°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6" y="5753747"/>
            <a:ext cx="720000" cy="720000"/>
          </a:xfrm>
          <a:prstGeom prst="rect">
            <a:avLst/>
          </a:prstGeom>
        </p:spPr>
      </p:pic>
      <p:sp>
        <p:nvSpPr>
          <p:cNvPr id="33" name="TextBox 22"/>
          <p:cNvSpPr txBox="1"/>
          <p:nvPr/>
        </p:nvSpPr>
        <p:spPr>
          <a:xfrm>
            <a:off x="4914901" y="5760049"/>
            <a:ext cx="762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Pára pro oživení prádla, desinfekci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odstranění zápachu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596" y="4963597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44319" y="5056486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Noční praní se sníženou hladinou hluku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380" y="1036967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52609" y="1131936"/>
            <a:ext cx="6915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připojení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886" y="1829447"/>
            <a:ext cx="720000" cy="720000"/>
          </a:xfrm>
          <a:prstGeom prst="rect">
            <a:avLst/>
          </a:prstGeom>
        </p:spPr>
      </p:pic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59144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47080" y="2659981"/>
            <a:ext cx="7550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 Power Invertor motor -  tichý chod a silný výkon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11" y="4195112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866776" y="4295165"/>
            <a:ext cx="875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Vypočítání doporučeného množství detergentu</a:t>
            </a:r>
            <a:endParaRPr lang="cs-CZ" sz="700" b="1" dirty="0">
              <a:solidFill>
                <a:schemeClr val="bg1"/>
              </a:solidFill>
            </a:endParaRP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31018762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8059019042725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 		</a:t>
            </a:r>
            <a:r>
              <a:rPr lang="cs-CZ" altLang="cs-CZ" sz="800" dirty="0" smtClean="0">
                <a:latin typeface="Arial" charset="0"/>
              </a:rPr>
              <a:t>Bílá s černými dvířky a 		chromovaným detailem dvířek, 		nerezový ovládací panel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530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560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447" y="2594470"/>
            <a:ext cx="720000" cy="720000"/>
          </a:xfrm>
          <a:prstGeom prst="flowChartConnector">
            <a:avLst/>
          </a:prstGeom>
        </p:spPr>
      </p:pic>
      <p:sp>
        <p:nvSpPr>
          <p:cNvPr id="49" name="TextBox 22"/>
          <p:cNvSpPr txBox="1"/>
          <p:nvPr/>
        </p:nvSpPr>
        <p:spPr>
          <a:xfrm>
            <a:off x="4939531" y="1827619"/>
            <a:ext cx="7550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umožní naskenovat oblečení a navrhne péči o oděvy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775" y="5768975"/>
            <a:ext cx="720000" cy="720000"/>
          </a:xfrm>
          <a:prstGeom prst="flowChartConnector">
            <a:avLst/>
          </a:prstGeom>
        </p:spPr>
      </p:pic>
      <p:pic>
        <p:nvPicPr>
          <p:cNvPr id="5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695" y="3382372"/>
            <a:ext cx="720000" cy="720000"/>
          </a:xfrm>
          <a:prstGeom prst="rect">
            <a:avLst/>
          </a:prstGeom>
        </p:spPr>
      </p:pic>
      <p:sp>
        <p:nvSpPr>
          <p:cNvPr id="58" name="TextBox 22"/>
          <p:cNvSpPr txBox="1"/>
          <p:nvPr/>
        </p:nvSpPr>
        <p:spPr>
          <a:xfrm>
            <a:off x="4838339" y="3444849"/>
            <a:ext cx="92204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Allergy Care Pro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certifikací British Allergy Foundation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1029335"/>
            <a:ext cx="720000" cy="720000"/>
          </a:xfrm>
          <a:prstGeom prst="flowChartConnector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7"/>
          <a:srcRect l="3022" t="8817" r="4558" b="5317"/>
          <a:stretch/>
        </p:blipFill>
        <p:spPr>
          <a:xfrm>
            <a:off x="4192438" y="1811546"/>
            <a:ext cx="733246" cy="74187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405" y="4960332"/>
            <a:ext cx="720000" cy="720000"/>
          </a:xfrm>
          <a:prstGeom prst="flowChartConnector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3384620"/>
            <a:ext cx="720000" cy="720000"/>
          </a:xfrm>
          <a:prstGeom prst="flowChartConnector">
            <a:avLst/>
          </a:prstGeom>
        </p:spPr>
      </p:pic>
      <p:pic>
        <p:nvPicPr>
          <p:cNvPr id="43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838235" y="1528891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5753715" y="855991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ovéPole 49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715" y="915107"/>
            <a:ext cx="1111250" cy="111125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503" y="4164244"/>
            <a:ext cx="761439" cy="756000"/>
          </a:xfrm>
          <a:prstGeom prst="flowChartConnector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6" t="19061" b="16241"/>
          <a:stretch/>
        </p:blipFill>
        <p:spPr>
          <a:xfrm>
            <a:off x="5882372" y="2285501"/>
            <a:ext cx="670997" cy="465826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4" t="10818" r="17799" b="9811"/>
          <a:stretch/>
        </p:blipFill>
        <p:spPr>
          <a:xfrm>
            <a:off x="5815249" y="2812666"/>
            <a:ext cx="1611796" cy="206716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89" b="90189"/>
          <a:stretch/>
        </p:blipFill>
        <p:spPr>
          <a:xfrm>
            <a:off x="8260501" y="1018515"/>
            <a:ext cx="726923" cy="72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1929" y="2087697"/>
            <a:ext cx="1350504" cy="27010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1804</TotalTime>
  <Words>66</Words>
  <Application>Microsoft Office PowerPoint</Application>
  <PresentationFormat>Předvádění na obrazovce (4:3)</PresentationFormat>
  <Paragraphs>58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H5WPB69AMBC/1-S Předem plněná automatická pračka H-WASH 550 Wifi + Bluetooth připojení, aplikace hOn, Certifikace BAF, displej v CZ i SK, pára, Eco Power Inverter motor, Eco Doser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157</cp:revision>
  <cp:lastPrinted>2016-03-31T14:41:45Z</cp:lastPrinted>
  <dcterms:created xsi:type="dcterms:W3CDTF">2016-03-31T13:54:55Z</dcterms:created>
  <dcterms:modified xsi:type="dcterms:W3CDTF">2022-07-28T13:46:34Z</dcterms:modified>
</cp:coreProperties>
</file>