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225" autoAdjust="0"/>
    <p:restoredTop sz="95394" autoAdjust="0"/>
  </p:normalViewPr>
  <p:slideViewPr>
    <p:cSldViewPr>
      <p:cViewPr varScale="1">
        <p:scale>
          <a:sx n="89" d="100"/>
          <a:sy n="89" d="100"/>
        </p:scale>
        <p:origin x="188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4462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HW100-B14387U1-S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pračka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X </a:t>
            </a:r>
            <a:r>
              <a:rPr lang="cs-CZ" altLang="cs-CZ" sz="1400" dirty="0">
                <a:solidFill>
                  <a:srgbClr val="4472C4"/>
                </a:solidFill>
                <a:latin typeface="Arial" charset="0"/>
              </a:rPr>
              <a:t>SERIES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9</a:t>
            </a:r>
            <a:endParaRPr lang="cs-CZ" altLang="cs-CZ" sz="1400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Ultra Fresh Air, ABT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Refresh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digitální dotykový displej, rychlý cyklus, odstraňování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skvrn,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A-30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30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0,360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3</a:t>
            </a:r>
            <a:r>
              <a:rPr lang="cs-CZ" altLang="cs-CZ" sz="800" dirty="0">
                <a:latin typeface="Arial" charset="0"/>
              </a:rPr>
              <a:t>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1330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Motion Motor – motor umístěný přímo na bubnu bez použití řemenu, tichý chod pouhých 70 dB(A) při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odstřeďování</a:t>
            </a:r>
          </a:p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Fresh Air </a:t>
            </a:r>
            <a:r>
              <a:rPr lang="cs-CZ" sz="800" b="1" dirty="0">
                <a:latin typeface="Arial" charset="0"/>
                <a:cs typeface="Arial" panose="020B0604020202020204" pitchFamily="34" charset="0"/>
              </a:rPr>
              <a:t>- po skončení programu se spustí funkce čerstvého vzduchu pro zamezení zápachu a tvorby plísní a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bakterií až 12 hod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SmartDualSpray – dvojité sprchování okénka dvířek a gumového těsnění PillowDrum – šetrný buben s polštářkovými výstupky, Osvětlení bubnu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„Refresh“-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Osvěžení párou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- vytváří jemnou a teplou vodní mlhu, která proniká do vláken; zbavuje zápachu, desinfikuje a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sterilizuje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XL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Buben s průměrem 525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Pára je automaticky součástí programů: Smart Al a Antialergenní péče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programů + Wifi: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AI,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Refresh (Osvěžení párou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), Antialergenní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péče (parní),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Vlna, Smíšené, Jemné,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ECO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40-60, Syntetika, Bavlna, Přikrývky, Super rychlý 15 min, Odstřeďování, Čištění bubnu, Bavlna 20 °C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Odstraňování skvrn (6 druhů),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Odložený konec programu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Přídavné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máchání (3),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odstřeďování, Ultra Fresh Air, Předpírka, Dálkové ovládání, Dětský zámek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Antioverflow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dotykový displej; Invertorový motor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motor; O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tvor 36 cm; průměr bubnu 52,5 cm;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bubnu, Objem bubnu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4581128"/>
            <a:ext cx="338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31020838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6921081516034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544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mm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(bez 		dveří a připojení na vodu a 		odpad),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590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mm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 včetně dveří a 		připojení na vodu a odpad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88024" y="4201817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skvrn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výběru ze 6 druhů skvrn s přesným zacílením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4868648" y="3419185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4849533" y="1872755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28" name="Obrázek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805" y="1844824"/>
            <a:ext cx="720000" cy="720000"/>
          </a:xfrm>
          <a:prstGeom prst="rect">
            <a:avLst/>
          </a:prstGeom>
        </p:spPr>
      </p:pic>
      <p:pic>
        <p:nvPicPr>
          <p:cNvPr id="36" name="Obrázek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533" y="3336694"/>
            <a:ext cx="720000" cy="720000"/>
          </a:xfrm>
          <a:prstGeom prst="rect">
            <a:avLst/>
          </a:prstGeom>
        </p:spPr>
      </p:pic>
      <p:sp>
        <p:nvSpPr>
          <p:cNvPr id="39" name="Obdélník 38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805" y="4249584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885847" y="1013827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 rotWithShape="1">
          <a:blip r:embed="rId6"/>
          <a:srcRect l="3022" t="8817" r="4558" b="5317"/>
          <a:stretch/>
        </p:blipFill>
        <p:spPr>
          <a:xfrm>
            <a:off x="4139952" y="994356"/>
            <a:ext cx="733246" cy="741873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851918" y="5211197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PillowDrum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38" name="Obrázek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424" y="5248487"/>
            <a:ext cx="720000" cy="72000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197953" y="1162443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cs-CZ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</a:p>
        </p:txBody>
      </p:sp>
      <p:sp>
        <p:nvSpPr>
          <p:cNvPr id="43" name="Pětiúhelník 42"/>
          <p:cNvSpPr/>
          <p:nvPr/>
        </p:nvSpPr>
        <p:spPr>
          <a:xfrm>
            <a:off x="5887588" y="2078118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A-30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867228" y="2699085"/>
            <a:ext cx="880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Air – </a:t>
            </a:r>
            <a:r>
              <a:rPr lang="cs-CZ" sz="800" dirty="0" smtClean="0">
                <a:latin typeface="Arial" charset="0"/>
                <a:cs typeface="Arial" panose="020B0604020202020204" pitchFamily="34" charset="0"/>
              </a:rPr>
              <a:t>proudění čerstvého vzduchu  na konci cyklu</a:t>
            </a:r>
            <a:endParaRPr lang="cs-CZ" sz="800" dirty="0"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424" y="2746622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8000" r="20601" b="12201"/>
          <a:stretch/>
        </p:blipFill>
        <p:spPr>
          <a:xfrm>
            <a:off x="5788079" y="2562596"/>
            <a:ext cx="1513899" cy="201853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63449" y="1010296"/>
            <a:ext cx="706388" cy="6926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633" y="2040541"/>
            <a:ext cx="1270294" cy="25405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  <ds:schemaRef ds:uri="a09af93a-bc92-4cce-8ba3-c8fdbed82e22"/>
    <ds:schemaRef ds:uri="b4af0723-3826-4aee-ba08-906e8dce3040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2280</TotalTime>
  <Words>117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316</cp:revision>
  <cp:lastPrinted>2016-05-31T13:00:02Z</cp:lastPrinted>
  <dcterms:created xsi:type="dcterms:W3CDTF">2015-07-16T11:02:07Z</dcterms:created>
  <dcterms:modified xsi:type="dcterms:W3CDTF">2025-05-27T15:07:22Z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