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72008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GVS4 H7A1TCEX-S/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čerpadlem </a:t>
            </a:r>
            <a:r>
              <a:rPr lang="cs-CZ" altLang="cs-CZ" sz="1400" dirty="0">
                <a:latin typeface="Arial" charset="0"/>
              </a:rPr>
              <a:t>GrandÓ </a:t>
            </a:r>
            <a:r>
              <a:rPr lang="cs-CZ" altLang="cs-CZ" sz="1400" dirty="0" smtClean="0">
                <a:latin typeface="Arial" charset="0"/>
              </a:rPr>
              <a:t>Vita Smart SLIM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Technologie Smart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Touch, tepelné čerpadlo, A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+, hloubka pouhých 46,5cm,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Woolmark Apparel Care, nerez buben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2,25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částečná </a:t>
            </a:r>
            <a:r>
              <a:rPr lang="cs-CZ" altLang="cs-CZ" sz="800" dirty="0">
                <a:latin typeface="Arial" charset="0"/>
              </a:rPr>
              <a:t>náplň (kWh) 	</a:t>
            </a:r>
            <a:r>
              <a:rPr lang="cs-CZ" altLang="cs-CZ" sz="800" dirty="0" smtClean="0">
                <a:latin typeface="Arial" charset="0"/>
              </a:rPr>
              <a:t>1,2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269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244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Smart Touch - bezdotykové propojení </a:t>
            </a:r>
            <a:r>
              <a:rPr lang="cs-CZ" altLang="cs-CZ" sz="800" b="1" dirty="0" smtClean="0">
                <a:latin typeface="Arial" charset="0"/>
              </a:rPr>
              <a:t>sušičky </a:t>
            </a:r>
            <a:r>
              <a:rPr lang="cs-CZ" altLang="cs-CZ" sz="800" b="1" dirty="0">
                <a:latin typeface="Arial" charset="0"/>
              </a:rPr>
              <a:t>pomocí technologie NFC s chytrým telefonem a její ovládání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</a:t>
            </a:r>
            <a:r>
              <a:rPr lang="cs-CZ" altLang="cs-CZ" sz="800" b="1" dirty="0" smtClean="0">
                <a:latin typeface="Arial" charset="0"/>
              </a:rPr>
              <a:t>cyklů, Kontrolní cyklus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Ovládání pomocí </a:t>
            </a:r>
            <a:r>
              <a:rPr lang="cs-CZ" altLang="cs-CZ" sz="800" b="1" dirty="0" smtClean="0">
                <a:latin typeface="Arial" charset="0"/>
              </a:rPr>
              <a:t>hlasu, </a:t>
            </a:r>
            <a:r>
              <a:rPr lang="en-US" altLang="cs-CZ" sz="800" b="1" dirty="0" smtClean="0">
                <a:latin typeface="Arial" charset="0"/>
              </a:rPr>
              <a:t>Tip</a:t>
            </a:r>
            <a:r>
              <a:rPr lang="cs-CZ" altLang="cs-CZ" sz="800" b="1" dirty="0">
                <a:latin typeface="Arial" charset="0"/>
              </a:rPr>
              <a:t>y</a:t>
            </a:r>
            <a:r>
              <a:rPr lang="en-US" altLang="cs-CZ" sz="800" b="1" dirty="0">
                <a:latin typeface="Arial" charset="0"/>
              </a:rPr>
              <a:t> a </a:t>
            </a:r>
            <a:r>
              <a:rPr lang="cs-CZ" altLang="cs-CZ" sz="800" b="1" dirty="0">
                <a:latin typeface="Arial" charset="0"/>
              </a:rPr>
              <a:t>t</a:t>
            </a:r>
            <a:r>
              <a:rPr lang="en-US" altLang="cs-CZ" sz="800" b="1" dirty="0">
                <a:latin typeface="Arial" charset="0"/>
              </a:rPr>
              <a:t>r</a:t>
            </a:r>
            <a:r>
              <a:rPr lang="cs-CZ" altLang="cs-CZ" sz="800" b="1" dirty="0">
                <a:latin typeface="Arial" charset="0"/>
              </a:rPr>
              <a:t>iky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Kg </a:t>
            </a:r>
            <a:r>
              <a:rPr lang="cs-CZ" altLang="cs-CZ" sz="800" b="1" dirty="0">
                <a:latin typeface="Arial" charset="0"/>
              </a:rPr>
              <a:t>detector – detekce množství vloženého prádla a přizpůsobení </a:t>
            </a:r>
            <a:r>
              <a:rPr lang="cs-CZ" altLang="cs-CZ" sz="800" b="1" dirty="0" smtClean="0">
                <a:latin typeface="Arial" charset="0"/>
              </a:rPr>
              <a:t>sušení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Tepelné čerpadlo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+ 30 Smart Touch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Ručníky, Přikrývky, Bavlna, Bílé, Mix &amp; Dry, Syntetika, Košile, Barevné, Džíny, Sportovní, </a:t>
            </a:r>
            <a:r>
              <a:rPr lang="cs-CZ" altLang="cs-CZ" sz="800" b="1" dirty="0" smtClean="0">
                <a:latin typeface="Arial" charset="0"/>
              </a:rPr>
              <a:t>Vlna -  Woolmark Apparel Care certifikace</a:t>
            </a:r>
            <a:r>
              <a:rPr lang="cs-CZ" altLang="cs-CZ" sz="800" dirty="0" smtClean="0">
                <a:latin typeface="Arial" charset="0"/>
              </a:rPr>
              <a:t>, Antialergenní, Odstranění pomačkání, Osvěžení, Smart Touch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Rychlé sušení (30, 45, 59 min), Ochrana proti pomačkání, Paměť,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Hloubka pouhých 46,5 cm – možnost kombinace se SLIM pračkou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Velký 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Easy </a:t>
            </a:r>
            <a:r>
              <a:rPr lang="cs-CZ" altLang="cs-CZ" sz="800" b="1" dirty="0">
                <a:latin typeface="Arial" charset="0"/>
              </a:rPr>
              <a:t>Case - Nádoba na vodu umístěná ve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Umístění pantů vlevo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Nerezový buben</a:t>
            </a:r>
            <a:r>
              <a:rPr lang="cs-CZ" altLang="cs-CZ" sz="800" dirty="0" smtClean="0">
                <a:latin typeface="Arial" charset="0"/>
              </a:rPr>
              <a:t>,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80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Polohovatelné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Prosklená 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Rozkládací filtr na textilní prach v </a:t>
            </a:r>
            <a:r>
              <a:rPr lang="cs-CZ" altLang="cs-CZ" sz="800" dirty="0" smtClean="0">
                <a:latin typeface="Arial" charset="0"/>
              </a:rPr>
              <a:t>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Ekologické chladivo R290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5730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Možné kombinovat se SLIM pračkou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9675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sušičky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9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508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51572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60032" y="59492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pro odstranění pomačkání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31101214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8016361946743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Bílá s chromovanými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900 x 660 x 530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42,5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26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052816"/>
            <a:ext cx="509933" cy="720000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4293176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877352"/>
            <a:ext cx="720000" cy="720000"/>
          </a:xfrm>
          <a:prstGeom prst="flowChartConnector">
            <a:avLst/>
          </a:prstGeom>
        </p:spPr>
      </p:pic>
      <p:pic>
        <p:nvPicPr>
          <p:cNvPr id="46" name="Picture 2" descr="C:\Users\markea0\Pictures\VITA\Logo GV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980728"/>
            <a:ext cx="1254765" cy="58078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6" b="18778"/>
          <a:stretch/>
        </p:blipFill>
        <p:spPr>
          <a:xfrm>
            <a:off x="6804248" y="980728"/>
            <a:ext cx="720000" cy="472440"/>
          </a:xfrm>
          <a:prstGeom prst="rect">
            <a:avLst/>
          </a:prstGeom>
        </p:spPr>
      </p:pic>
      <p:cxnSp>
        <p:nvCxnSpPr>
          <p:cNvPr id="52" name="Přímá spojnice se šipkou 51"/>
          <p:cNvCxnSpPr/>
          <p:nvPr/>
        </p:nvCxnSpPr>
        <p:spPr>
          <a:xfrm>
            <a:off x="7884368" y="1628800"/>
            <a:ext cx="216024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/>
          <p:cNvSpPr txBox="1"/>
          <p:nvPr/>
        </p:nvSpPr>
        <p:spPr>
          <a:xfrm>
            <a:off x="8100392" y="15567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08720"/>
            <a:ext cx="720000" cy="720000"/>
          </a:xfrm>
          <a:prstGeom prst="rect">
            <a:avLst/>
          </a:prstGeom>
        </p:spPr>
      </p:pic>
      <p:sp>
        <p:nvSpPr>
          <p:cNvPr id="55" name="Ovál 54"/>
          <p:cNvSpPr/>
          <p:nvPr/>
        </p:nvSpPr>
        <p:spPr>
          <a:xfrm>
            <a:off x="4067944" y="350100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" name="TextovéPole 55"/>
          <p:cNvSpPr txBox="1"/>
          <p:nvPr/>
        </p:nvSpPr>
        <p:spPr>
          <a:xfrm>
            <a:off x="4067944" y="3645024"/>
            <a:ext cx="71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sz="1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2886" r="4309" b="3917"/>
          <a:stretch/>
        </p:blipFill>
        <p:spPr>
          <a:xfrm>
            <a:off x="5868144" y="1844824"/>
            <a:ext cx="2160000" cy="30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84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136</cp:revision>
  <cp:lastPrinted>2016-05-05T10:40:20Z</cp:lastPrinted>
  <dcterms:created xsi:type="dcterms:W3CDTF">2015-07-16T11:02:07Z</dcterms:created>
  <dcterms:modified xsi:type="dcterms:W3CDTF">2019-03-04T16:26:25Z</dcterms:modified>
</cp:coreProperties>
</file>