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25" d="100"/>
          <a:sy n="125" d="100"/>
        </p:scale>
        <p:origin x="662" y="-19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HADG9CS46BWIFI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Komínový odsavač par I-Link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šíře 90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Odtah a recirkulace, energetická třída A++, Booster, dotykové ovládání, LED osvětlení</a:t>
            </a:r>
            <a:endParaRPr lang="cs-CZ" altLang="cs-CZ" sz="12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Roční spotřeba energie (kWh/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</a:rPr>
              <a:t>annum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)		33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Průtok vzduchu min/max/booster (m3/hod)	307/589/912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min/max/booster (dB(A))		56/63/74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Odtah a recirkulace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Dotykové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</a:rPr>
              <a:t>Preci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</a:rPr>
              <a:t>Synch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– propojení s chytrou varnou deskou, ovládání pomocí smartphonu a připojení přes Wi-Fi/Bluetooth, kompatibilita s aplikací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hOn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5 rychlostí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Booster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– zrychlení odsávání a rychlé zbavení se okolních pachů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× 270 W (DC-1000)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</a:rPr>
              <a:t> ×</a:t>
            </a:r>
            <a:r>
              <a:rPr lang="en-US" altLang="cs-CZ" sz="800" dirty="0">
                <a:latin typeface="Arial" charset="0"/>
              </a:rPr>
              <a:t> 1</a:t>
            </a:r>
            <a:r>
              <a:rPr lang="cs-CZ" altLang="cs-CZ" sz="800" dirty="0">
                <a:latin typeface="Arial" charset="0"/>
              </a:rPr>
              <a:t>,</a:t>
            </a:r>
            <a:r>
              <a:rPr lang="en-US" altLang="cs-CZ" sz="800" dirty="0">
                <a:latin typeface="Arial" charset="0"/>
              </a:rPr>
              <a:t>5W LED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(2×)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FCR17 součástí balení (2 ks/balení)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36901711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EAN		</a:t>
            </a:r>
            <a:r>
              <a:rPr lang="cs-CZ" sz="800" b="0" i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8059019040028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925 – 1305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×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900 × 450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19,4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520 × 955 × 605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21,9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769344" y="1831712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791065" y="246904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A++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59504" y="3323583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4C7F11E-86C4-4017-9A13-BB4C6EEF5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2" y="3343229"/>
            <a:ext cx="1669947" cy="16699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905ECEB-B8EE-48FC-81EC-14CA7DFBE0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424" y="3542118"/>
            <a:ext cx="1389558" cy="138955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8226C61-168E-4DCB-B7F5-EF060FC44A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462" y="1255754"/>
            <a:ext cx="2313821" cy="2313821"/>
          </a:xfrm>
          <a:prstGeom prst="rect">
            <a:avLst/>
          </a:prstGeom>
        </p:spPr>
      </p:pic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064FCD99-543C-41A4-9D44-CAF9C6AA2A84}"/>
              </a:ext>
            </a:extLst>
          </p:cNvPr>
          <p:cNvCxnSpPr>
            <a:cxnSpLocks/>
          </p:cNvCxnSpPr>
          <p:nvPr/>
        </p:nvCxnSpPr>
        <p:spPr>
          <a:xfrm flipV="1">
            <a:off x="6724059" y="1327210"/>
            <a:ext cx="1351152" cy="10765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C8B19BCF-FBE6-4657-960B-ABC7278083A8}"/>
              </a:ext>
            </a:extLst>
          </p:cNvPr>
          <p:cNvSpPr txBox="1"/>
          <p:nvPr/>
        </p:nvSpPr>
        <p:spPr>
          <a:xfrm>
            <a:off x="7055503" y="1019865"/>
            <a:ext cx="7537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cm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0DDB0E17-BFBB-445D-9531-6B4501E61797}"/>
              </a:ext>
            </a:extLst>
          </p:cNvPr>
          <p:cNvSpPr txBox="1"/>
          <p:nvPr/>
        </p:nvSpPr>
        <p:spPr>
          <a:xfrm>
            <a:off x="4759504" y="4021453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ABCA278-D6D0-41D7-82EA-D38F08D683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r="20620"/>
          <a:stretch/>
        </p:blipFill>
        <p:spPr>
          <a:xfrm>
            <a:off x="4109028" y="1782649"/>
            <a:ext cx="606988" cy="46138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F97684F-53AE-4A22-8671-AD24F15C1D6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4" r="25147"/>
          <a:stretch/>
        </p:blipFill>
        <p:spPr>
          <a:xfrm>
            <a:off x="4145511" y="2378761"/>
            <a:ext cx="539062" cy="519113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54B9312-FBC9-4695-A41A-E95B7C72104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9" r="17600"/>
          <a:stretch/>
        </p:blipFill>
        <p:spPr>
          <a:xfrm>
            <a:off x="4096468" y="3169443"/>
            <a:ext cx="697652" cy="51911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BEE0E27-EC5E-473E-B44A-AB94A1C3CE9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r="18683"/>
          <a:stretch/>
        </p:blipFill>
        <p:spPr>
          <a:xfrm>
            <a:off x="4145511" y="3869618"/>
            <a:ext cx="650838" cy="51911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7334A7C-239C-4BF4-8BE8-6707F93B79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23" y="82510"/>
            <a:ext cx="761400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3714</TotalTime>
  <Words>269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300</cp:revision>
  <cp:lastPrinted>2016-05-31T13:00:02Z</cp:lastPrinted>
  <dcterms:created xsi:type="dcterms:W3CDTF">2015-07-16T11:02:07Z</dcterms:created>
  <dcterms:modified xsi:type="dcterms:W3CDTF">2022-03-23T15:29:46Z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