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0" y="6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25.1.2017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344" y="67580"/>
            <a:ext cx="8574656" cy="432048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SN70/SN15011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SENSORY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574" y="462878"/>
            <a:ext cx="8566029" cy="283703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AACA, EPA sáček, EPA filtr, pracovní radius 9,1 m, parketová hubice, příslušenství 2v1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700564"/>
            <a:ext cx="3786536" cy="623995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Koberce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 tvrdé podlahy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Energetická třída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tvrdých podlah	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koberců	C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Třída zpětných prachových emisí	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Hladina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Spotřeba energie za rok (W)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EPA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sáček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Maximální příkon (W)	700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Variabilní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Dvojitý pěnový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EPA 12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rukojeti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Standardní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Prodloužení trubky	Teleskopické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hadice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Standardní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Způsob zavírání sáčku	Posuvný kartonový uzávěr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Spodní kolečka otočná o 360°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Rotace hadice u těla vysavače	360°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Pogumovaná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kolečka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Ne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Pracovní radius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9,1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Navíjení kabelu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Mechanické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(pedálem)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hadice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sáčku (l)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3,2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Ukazatel naplnění sáčku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Parkovací pozice pro trubici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uložení příslušenství	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držadle hadice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Kobercová a podlahová hubice	All Floors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Plus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 na koberec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Další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Parquet Extra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2v1		Hubice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nábytek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	Štěrbinová hubice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39001305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EAN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8016361891302 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Černá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42,7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26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32,6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4,75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58,5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33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32,3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13" y="3079581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2953" y="3278457"/>
            <a:ext cx="6915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SÁČEK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499" y="2106810"/>
            <a:ext cx="720000" cy="720000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4916754" y="230423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OMYVATELNÝ EPA FILTR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6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6930" r="8538" b="10810"/>
          <a:stretch/>
        </p:blipFill>
        <p:spPr bwMode="auto">
          <a:xfrm>
            <a:off x="4175920" y="2096850"/>
            <a:ext cx="720001" cy="72000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58" y="4005803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940398" y="4204679"/>
            <a:ext cx="691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PARKETOVÁ HUBICE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209" y="5007586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853094" y="5214082"/>
            <a:ext cx="845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 2V1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magine 24" descr="logo SENSOR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48" y="931228"/>
            <a:ext cx="20002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magine 41"/>
          <p:cNvPicPr>
            <a:picLocks noChangeAspect="1"/>
          </p:cNvPicPr>
          <p:nvPr/>
        </p:nvPicPr>
        <p:blipFill rotWithShape="1">
          <a:blip r:embed="rId6"/>
          <a:srcRect l="3638" t="7305" r="9066" b="5041"/>
          <a:stretch/>
        </p:blipFill>
        <p:spPr>
          <a:xfrm>
            <a:off x="4162068" y="4014991"/>
            <a:ext cx="720000" cy="720001"/>
          </a:xfrm>
          <a:prstGeom prst="flowChartConnector">
            <a:avLst/>
          </a:prstGeom>
        </p:spPr>
      </p:pic>
      <p:pic>
        <p:nvPicPr>
          <p:cNvPr id="27" name="Immagine 1"/>
          <p:cNvPicPr>
            <a:picLocks noChangeAspect="1"/>
          </p:cNvPicPr>
          <p:nvPr/>
        </p:nvPicPr>
        <p:blipFill rotWithShape="1">
          <a:blip r:embed="rId7"/>
          <a:srcRect l="9897" t="3800" r="14224" b="5016"/>
          <a:stretch/>
        </p:blipFill>
        <p:spPr>
          <a:xfrm>
            <a:off x="4183255" y="1123459"/>
            <a:ext cx="720000" cy="720000"/>
          </a:xfrm>
          <a:prstGeom prst="ellipse">
            <a:avLst/>
          </a:prstGeom>
        </p:spPr>
      </p:pic>
      <p:pic>
        <p:nvPicPr>
          <p:cNvPr id="28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12" y="1139070"/>
            <a:ext cx="720000" cy="720000"/>
          </a:xfrm>
          <a:prstGeom prst="rect">
            <a:avLst/>
          </a:prstGeom>
        </p:spPr>
      </p:pic>
      <p:sp>
        <p:nvSpPr>
          <p:cNvPr id="32" name="TextBox 22"/>
          <p:cNvSpPr txBox="1"/>
          <p:nvPr/>
        </p:nvSpPr>
        <p:spPr>
          <a:xfrm>
            <a:off x="4900667" y="132125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VARIABILNÍ NASTAVENÍ VÝKONU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magine 2"/>
          <p:cNvPicPr>
            <a:picLocks noChangeAspect="1"/>
          </p:cNvPicPr>
          <p:nvPr/>
        </p:nvPicPr>
        <p:blipFill rotWithShape="1">
          <a:blip r:embed="rId8"/>
          <a:srcRect l="8311" t="10685" r="6573" b="5448"/>
          <a:stretch/>
        </p:blipFill>
        <p:spPr>
          <a:xfrm>
            <a:off x="4184399" y="5018973"/>
            <a:ext cx="720000" cy="719999"/>
          </a:xfrm>
          <a:prstGeom prst="ellipse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0059" y="1553592"/>
            <a:ext cx="3060072" cy="4083728"/>
          </a:xfrm>
          <a:prstGeom prst="rect">
            <a:avLst/>
          </a:prstGeom>
        </p:spPr>
      </p:pic>
      <p:pic>
        <p:nvPicPr>
          <p:cNvPr id="37" name="Picture 7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" t="2275" r="36014" b="3462"/>
          <a:stretch/>
        </p:blipFill>
        <p:spPr bwMode="auto">
          <a:xfrm>
            <a:off x="4182531" y="3064933"/>
            <a:ext cx="720000" cy="72000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38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SN70/SN15011 - SÁČKOVÝ vysavač SENSORY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56</cp:revision>
  <cp:lastPrinted>2016-03-31T14:41:45Z</cp:lastPrinted>
  <dcterms:created xsi:type="dcterms:W3CDTF">2016-03-31T13:54:55Z</dcterms:created>
  <dcterms:modified xsi:type="dcterms:W3CDTF">2017-01-25T12:55:43Z</dcterms:modified>
</cp:coreProperties>
</file>