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HD100-A2979NU1-S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Kondenzační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sušička s tepelným čerpadlem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I-PRO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7 PLUS</a:t>
            </a:r>
            <a:endParaRPr lang="cs-CZ" altLang="cs-CZ" sz="1400" dirty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Tepelné čerpadlo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i-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i-Refresh, digitální dotykový displej, rychlé sušení, funkce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Hygienické, držák na sušení bot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bavlna (kg) 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  <a:r>
              <a:rPr lang="cs-CZ" altLang="cs-CZ" sz="800" dirty="0" smtClean="0">
                <a:latin typeface="Arial" charset="0"/>
              </a:rPr>
              <a:t>++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plná náplň (kWh) 	</a:t>
            </a:r>
            <a:r>
              <a:rPr lang="cs-CZ" altLang="cs-CZ" sz="800" dirty="0" smtClean="0">
                <a:latin typeface="Arial" charset="0"/>
              </a:rPr>
              <a:t>2,15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částečná náplň (kWh) 	</a:t>
            </a:r>
            <a:r>
              <a:rPr lang="cs-CZ" altLang="cs-CZ" sz="800" dirty="0" smtClean="0">
                <a:latin typeface="Arial" charset="0"/>
              </a:rPr>
              <a:t>1,27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spotř. energie (kWh/rok)		</a:t>
            </a:r>
            <a:r>
              <a:rPr lang="cs-CZ" altLang="cs-CZ" sz="800" dirty="0" smtClean="0">
                <a:latin typeface="Arial" charset="0"/>
              </a:rPr>
              <a:t>267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sušení Program bavlna Do skříně plná náplň (min) 	</a:t>
            </a:r>
            <a:r>
              <a:rPr lang="cs-CZ" altLang="cs-CZ" sz="800" dirty="0" smtClean="0">
                <a:latin typeface="Arial" charset="0"/>
              </a:rPr>
              <a:t>213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Hlučnost sušení (dB(A))		</a:t>
            </a:r>
            <a:r>
              <a:rPr lang="cs-CZ" altLang="cs-CZ" sz="800" dirty="0" smtClean="0">
                <a:latin typeface="Arial" charset="0"/>
              </a:rPr>
              <a:t>63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sušičky přes aplikaci hOn s více než 20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Tepelné čerpadlo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Hygienická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 - automaticky nastaví teplotu sušení na nejvyšší možnou úroveň a po ukončení programu sušení automaticky pokračuje další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1,5 hodiny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 sušení pro větší hygienu prádla.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 Drum – šetrný buben s polštářkovými výstupky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možnost prodloužit dobu sušení dle potřeby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„i-Refresh“- Osvěžení – horký vlhký vzduch uvolňuje vlákna, změkčuje je, odstraňuje pachy, pomačkání a jemný prach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3 úrovně senzorového sušení – Extra suché, Do skříně, K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žehlení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bubnu</a:t>
            </a:r>
          </a:p>
          <a:p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+ Wifi (dálkové ovládání):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Eco, Rychlý 30 min, Dětské, Sportovní, Košile, Objemné, Jemné, Dálkové ovládání (Wifi), Časovač, Vlna, Přikrývky, Ručníky, Syntetika, Mix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Odložený start programu, Dětský zámek, Nastavení teploty sušení (3 teploty + studený vzduch), Nastavení úrovně sušení (3 úrovně), Proti pomačkání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, Hygienické,   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I-Refresh,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Kontrolka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čištění filtru, Kontrolka vyprázdnění nádrže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vodu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Digitální dotykový displej;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bubnu 112 l;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Vypouštěcí hadička součástí; Nastavitelné nožičky; Chladivo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R134a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Držák na sušení  jemných tkanin a bot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31102865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6921081505298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726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5244325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dB(A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841543" y="443185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 pro jemné sušení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857187" y="3518764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energeticky úsporné a pro prádlo šetrné sušení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893820" y="2583179"/>
            <a:ext cx="931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uvolňuje vlákna, změkčuje je a odstraňuje pachy, pomačkání a prach</a:t>
            </a: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3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7987510" y="1826547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7819451" y="966567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20" y="1826547"/>
            <a:ext cx="720000" cy="720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895882" y="1905755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5194701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886" y="275316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3561013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72" y="4436965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8000" r="19551" b="6951"/>
          <a:stretch/>
        </p:blipFill>
        <p:spPr>
          <a:xfrm>
            <a:off x="5801933" y="2060847"/>
            <a:ext cx="2121720" cy="296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2215</TotalTime>
  <Words>101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305</cp:revision>
  <cp:lastPrinted>2016-05-31T13:00:02Z</cp:lastPrinted>
  <dcterms:created xsi:type="dcterms:W3CDTF">2015-07-16T11:02:07Z</dcterms:created>
  <dcterms:modified xsi:type="dcterms:W3CDTF">2024-07-19T13:04:57Z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