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108" d="100"/>
          <a:sy n="108" d="100"/>
        </p:scale>
        <p:origin x="23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HWO38MG6HXBD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Mikrovlnná trouba FULL TOUCH SERIES 6 s grilem a konvekcí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Objem 34 l, gril, průměr otočného talíře 345 mm, dotykové ovládání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980728"/>
            <a:ext cx="3946438" cy="510966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Kapacita (l) 			34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Průměr otočného skleněného talíře (mm)	345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Příkon</a:t>
            </a:r>
            <a:r>
              <a:rPr lang="cs-CZ" altLang="cs-CZ" sz="800" dirty="0">
                <a:latin typeface="Arial" charset="0"/>
                <a:cs typeface="+mn-cs"/>
              </a:rPr>
              <a:t> grilu (W)			1100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Příkon mikrovlnného ohřevu (W)		1450</a:t>
            </a: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Výkon mikrovlnného ohřevu (W)		900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Napětí (V)			230V/50Hz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Jištění (A)			10 (</a:t>
            </a:r>
            <a:r>
              <a:rPr lang="pl-PL" altLang="cs-CZ" sz="800" dirty="0">
                <a:solidFill>
                  <a:srgbClr val="FF0000"/>
                </a:solidFill>
                <a:latin typeface="Arial" charset="0"/>
              </a:rPr>
              <a:t>6,3 A při 1450 W)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Programy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Mikrovlny, Gril, Kombinované vaření (mikrovlny + konvekce, mikrovlny + gril, gril + konvekce, mikrovlny + gril + konvekce), konvekce s funkcí předehřevu, konvekce bez předehřevu, Rozmrazování dle hmotnosti/váhy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10 Automatických programů - </a:t>
            </a:r>
            <a:r>
              <a:rPr lang="cs-CZ" altLang="cs-CZ" sz="800" dirty="0">
                <a:latin typeface="Arial" charset="0"/>
              </a:rPr>
              <a:t>Brambory, Maso, Ryby, Zelenina, Nápoj, Těstoviny, Popcorn, Pizza, Dort, Pečené kuře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Dotykové ovládání, bíle podsvícený displej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Elektronická minutka se zvukovou signalizací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Digitální hodiny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Otevírání výklopem</a:t>
            </a:r>
            <a:endParaRPr lang="cs-CZ" altLang="cs-CZ" sz="800" b="1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Nerezový interiér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Dětský zámek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u="sng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indent="0">
              <a:buNone/>
            </a:pPr>
            <a:r>
              <a:rPr lang="cs-CZ" sz="800" b="1" u="sng" dirty="0">
                <a:latin typeface="Arial" charset="0"/>
              </a:rPr>
              <a:t>Příslušenství</a:t>
            </a:r>
          </a:p>
          <a:p>
            <a:pPr marL="0" indent="0">
              <a:buNone/>
            </a:pPr>
            <a:r>
              <a:rPr lang="cs-CZ" sz="800" dirty="0">
                <a:latin typeface="Arial" charset="0"/>
              </a:rPr>
              <a:t>1x grilovací mřížka</a:t>
            </a:r>
          </a:p>
          <a:p>
            <a:pPr marL="0" indent="0">
              <a:buNone/>
            </a:pPr>
            <a:r>
              <a:rPr lang="cs-CZ" sz="800" dirty="0">
                <a:latin typeface="Arial" charset="0"/>
              </a:rPr>
              <a:t>1x skleněného talíř</a:t>
            </a: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38900741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8059019072753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Barva		Černé sklo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388 × 595 × 493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24,7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466 × 660 × 582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27,6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FCFA0DF-3B6B-48B3-A01F-075AB4935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326" y="1168365"/>
            <a:ext cx="693605" cy="616305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30556B0D-81CF-4DD3-9363-2B8DB99E127F}"/>
              </a:ext>
            </a:extLst>
          </p:cNvPr>
          <p:cNvSpPr txBox="1"/>
          <p:nvPr/>
        </p:nvSpPr>
        <p:spPr>
          <a:xfrm>
            <a:off x="4671230" y="1321244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Plně dotykové ovládání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8DD1632-A57F-4F75-B6B1-D704139B6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950" y="1944654"/>
            <a:ext cx="506356" cy="581195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FEFA6D30-5F15-45EB-9D7E-2F2770551E5B}"/>
              </a:ext>
            </a:extLst>
          </p:cNvPr>
          <p:cNvSpPr txBox="1"/>
          <p:nvPr/>
        </p:nvSpPr>
        <p:spPr>
          <a:xfrm>
            <a:off x="4625845" y="1948170"/>
            <a:ext cx="1061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kombinace s troubou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ve stejném designu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FBFF816-7FC6-6D87-40FA-83C7E0119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082" y="1130107"/>
            <a:ext cx="2893913" cy="189855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40D4159-362F-88BC-6BE4-2C3378237F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083" y="3092174"/>
            <a:ext cx="1759255" cy="10772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2C9730B-4760-F817-3F25-D300C45ECF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44" y="3088474"/>
            <a:ext cx="1032653" cy="158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1747CF-528E-4FB1-8821-D297DBD7BA7C}">
  <ds:schemaRefs>
    <ds:schemaRef ds:uri="http://schemas.microsoft.com/office/2006/metadata/properties"/>
    <ds:schemaRef ds:uri="b4af0723-3826-4aee-ba08-906e8dce3040"/>
    <ds:schemaRef ds:uri="http://schemas.microsoft.com/office/infopath/2007/PartnerControls"/>
    <ds:schemaRef ds:uri="http://purl.org/dc/terms/"/>
    <ds:schemaRef ds:uri="http://schemas.microsoft.com/office/2006/documentManagement/types"/>
    <ds:schemaRef ds:uri="a09af93a-bc92-4cce-8ba3-c8fdbed82e22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265</Words>
  <Application>Microsoft Office PowerPoint</Application>
  <PresentationFormat>Předvádění na obrazovce (4:3)</PresentationFormat>
  <Paragraphs>43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310</cp:revision>
  <cp:lastPrinted>2021-09-06T11:35:00Z</cp:lastPrinted>
  <dcterms:created xsi:type="dcterms:W3CDTF">2015-07-16T11:02:07Z</dcterms:created>
  <dcterms:modified xsi:type="dcterms:W3CDTF">2023-06-14T09:38:54Z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