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8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17.08.2021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17.08.2021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17.08.2021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17.08.2021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17.08.2021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17.08.2021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17.08.2021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17.08.2021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17.08.2021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17.08.2021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17.08.2021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17.08.2021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" y="0"/>
            <a:ext cx="883920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HC4 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H7A2TCEX-S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Kondenzační sušička 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s tepelným čerpadlem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-DRY 300 Care Plus</a:t>
            </a: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cs-CZ" altLang="cs-CZ" sz="14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Wifi + Bluetooth,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t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epelné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čerpadlo, A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++,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hloubka pouhých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46,5 cm, Aquavision, Woolmark, nerez buben</a:t>
            </a:r>
            <a:endParaRPr lang="cs-CZ" altLang="cs-CZ" sz="1400" b="0" cap="none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840794"/>
            <a:ext cx="3786536" cy="5937304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Hlavní vlastnosti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Kapacita bavlna (kg) 		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7</a:t>
            </a: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Energetická třída			A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++</a:t>
            </a: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Spotř. en. Program bavlna plná náplň (kWh) 	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1,8</a:t>
            </a: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Spotř. en. Program bavlna částečná náplň (kWh) 	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0,9</a:t>
            </a: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Roční spotř. energie (kWh/rok)		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212</a:t>
            </a: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Doba sušení Program bavlna Do skříně plná náplň (min) 	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230</a:t>
            </a: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Hlučnost sušení (dB(A))		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67</a:t>
            </a: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Technologie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-  možnost ovládat sušičku přes aplikaci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hOn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se širokou škálou dodatečných informací a funkcí: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Stahování nových funkcí a cyklů; Funkce pro odložený začátek a konec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Kontrolní cyklus; Vedení statistik praní a čerpání energie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Tipy a triky; Průvodce chybovými hláškami a uživatelský návod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Tepelné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čerpadlo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Senzorové sušení -  4 úrovně: Extra suché, Do skříně, Na ramínko, K žehlení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Časované sušení: 60 – 220 min, Ochlazování na konci cyklu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16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programů základních +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Wifi programy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Bavlna, Bílé, Džíny, Tmavé a barevné, Syntetika, Košile,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Rychlé sušení (30, 45, 59 min),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All In One – sušení různých tkanin dohromady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Antialergenní + Pára,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Osvěžení,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Vlna -  Woolmark Apparel Care certifikace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Jemné, Antialergenní, Velké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kusy XXL,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 Wifi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Časované sušení, Odložený start až 24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hod, Ochrana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proti pomačkání,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Paměť, Zablokování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tlačítek, Ukazatel zanesení fitlru, Ukazatel naplnění nádoby na vodu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Konstrukce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Hloubka pouhých 46,5 cm – možnost kombinace se SLIM pračkou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Digitální 5místný textový displej v češtině</a:t>
            </a: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Aquavision -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Nádoba na vodu umístěná ve dvířkách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vodu 5 l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Umístění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pantů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vlevo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Ekologické chladivo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R290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Nerez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buben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, Buben s obousměrným otáčením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Objem bubnu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80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l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Polohovatelné nožičky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Prosklená dvířka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Rozkládací filtr na textilní prach v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bubnu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Bezpečnost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Bezpečnostní zámek dveří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494602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899661" y="5043073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Certifikace Woolmark</a:t>
            </a:r>
            <a:endParaRPr lang="cs-CZ" sz="700" b="1" dirty="0">
              <a:solidFill>
                <a:schemeClr val="bg1"/>
              </a:solidFill>
            </a:endParaRP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šetrné sušení vlny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32366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16787" y="3388840"/>
            <a:ext cx="744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Sušení bavlny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syntetiky dohromady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574612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07156" y="5856336"/>
            <a:ext cx="777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Možné kombinovat se SLIM pračkou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72276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18364" y="1802492"/>
            <a:ext cx="696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-  energetická úspora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4572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77747" y="2634457"/>
            <a:ext cx="659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Senzorové sušení dle zbytkové vlhkosti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3415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25292" y="4215268"/>
            <a:ext cx="713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Aquavision nádoba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vodu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dvířkách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31102519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8059019041704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Bílá s chromovanými dvířky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595 x 465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37,5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900 x 660 x 530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51" name="Obrázek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2635" y="4132806"/>
            <a:ext cx="720000" cy="720000"/>
          </a:xfrm>
          <a:prstGeom prst="flowChartConnector">
            <a:avLst/>
          </a:prstGeom>
          <a:ln>
            <a:solidFill>
              <a:srgbClr val="C00000"/>
            </a:solidFill>
          </a:ln>
        </p:spPr>
      </p:pic>
      <p:pic>
        <p:nvPicPr>
          <p:cNvPr id="52" name="Immagine 9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625" t="-9163" r="-9741" b="-28138"/>
          <a:stretch/>
        </p:blipFill>
        <p:spPr bwMode="auto">
          <a:xfrm>
            <a:off x="4184073" y="4934985"/>
            <a:ext cx="720000" cy="720000"/>
          </a:xfrm>
          <a:prstGeom prst="flowChartConnector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166" y="953147"/>
            <a:ext cx="720000" cy="720000"/>
          </a:xfrm>
          <a:prstGeom prst="rect">
            <a:avLst/>
          </a:prstGeom>
        </p:spPr>
      </p:pic>
      <p:sp>
        <p:nvSpPr>
          <p:cNvPr id="45" name="TextBox 22"/>
          <p:cNvSpPr txBox="1"/>
          <p:nvPr/>
        </p:nvSpPr>
        <p:spPr>
          <a:xfrm>
            <a:off x="4903817" y="943349"/>
            <a:ext cx="7481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sušičky přes aplikaci </a:t>
            </a:r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</a:t>
            </a:r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díky připojení k Wifi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Gruppo 10"/>
          <p:cNvGrpSpPr>
            <a:grpSpLocks/>
          </p:cNvGrpSpPr>
          <p:nvPr/>
        </p:nvGrpSpPr>
        <p:grpSpPr>
          <a:xfrm>
            <a:off x="4182263" y="2535581"/>
            <a:ext cx="720000" cy="720000"/>
            <a:chOff x="3779912" y="3140968"/>
            <a:chExt cx="827998" cy="828000"/>
          </a:xfrm>
        </p:grpSpPr>
        <p:sp>
          <p:nvSpPr>
            <p:cNvPr id="53" name="Ovale 36"/>
            <p:cNvSpPr/>
            <p:nvPr/>
          </p:nvSpPr>
          <p:spPr>
            <a:xfrm>
              <a:off x="3779912" y="3140968"/>
              <a:ext cx="827998" cy="828000"/>
            </a:xfrm>
            <a:prstGeom prst="ellipse">
              <a:avLst/>
            </a:prstGeom>
            <a:noFill/>
            <a:ln w="9525">
              <a:solidFill>
                <a:srgbClr val="D91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4" name="Immagine 9" descr="ACTIVE SENSOR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7432" y="3212976"/>
              <a:ext cx="734568" cy="582168"/>
            </a:xfrm>
            <a:prstGeom prst="rect">
              <a:avLst/>
            </a:prstGeom>
          </p:spPr>
        </p:pic>
      </p:grpSp>
      <p:grpSp>
        <p:nvGrpSpPr>
          <p:cNvPr id="48" name="Gruppo 63"/>
          <p:cNvGrpSpPr/>
          <p:nvPr/>
        </p:nvGrpSpPr>
        <p:grpSpPr>
          <a:xfrm>
            <a:off x="4164340" y="1720512"/>
            <a:ext cx="720000" cy="720000"/>
            <a:chOff x="3995936" y="5517232"/>
            <a:chExt cx="648072" cy="648073"/>
          </a:xfrm>
        </p:grpSpPr>
        <p:sp>
          <p:nvSpPr>
            <p:cNvPr id="50" name="Ovale 55"/>
            <p:cNvSpPr/>
            <p:nvPr/>
          </p:nvSpPr>
          <p:spPr>
            <a:xfrm>
              <a:off x="3995936" y="5517232"/>
              <a:ext cx="648072" cy="648073"/>
            </a:xfrm>
            <a:prstGeom prst="ellipse">
              <a:avLst/>
            </a:prstGeom>
            <a:noFill/>
            <a:ln w="9525">
              <a:solidFill>
                <a:srgbClr val="D91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" name="Immagine 62" descr="HEAT PUMP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5517232"/>
              <a:ext cx="613668" cy="613668"/>
            </a:xfrm>
            <a:prstGeom prst="rect">
              <a:avLst/>
            </a:prstGeom>
          </p:spPr>
        </p:pic>
      </p:grpSp>
      <p:grpSp>
        <p:nvGrpSpPr>
          <p:cNvPr id="49" name="Gruppo 10"/>
          <p:cNvGrpSpPr/>
          <p:nvPr/>
        </p:nvGrpSpPr>
        <p:grpSpPr>
          <a:xfrm>
            <a:off x="4174870" y="3303721"/>
            <a:ext cx="720000" cy="720000"/>
            <a:chOff x="4139952" y="1988840"/>
            <a:chExt cx="720080" cy="720081"/>
          </a:xfrm>
        </p:grpSpPr>
        <p:sp>
          <p:nvSpPr>
            <p:cNvPr id="58" name="Ovale 36"/>
            <p:cNvSpPr/>
            <p:nvPr/>
          </p:nvSpPr>
          <p:spPr>
            <a:xfrm>
              <a:off x="4139952" y="1988840"/>
              <a:ext cx="720080" cy="720081"/>
            </a:xfrm>
            <a:prstGeom prst="ellipse">
              <a:avLst/>
            </a:prstGeom>
            <a:noFill/>
            <a:ln w="9525">
              <a:solidFill>
                <a:srgbClr val="D91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9" name="Immagine 9" descr="ALL IN ONE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9952" y="1988840"/>
              <a:ext cx="685676" cy="685676"/>
            </a:xfrm>
            <a:prstGeom prst="rect">
              <a:avLst/>
            </a:prstGeom>
          </p:spPr>
        </p:pic>
      </p:grpSp>
      <p:cxnSp>
        <p:nvCxnSpPr>
          <p:cNvPr id="55" name="Přímá spojnice se šipkou 54"/>
          <p:cNvCxnSpPr/>
          <p:nvPr/>
        </p:nvCxnSpPr>
        <p:spPr>
          <a:xfrm>
            <a:off x="8046234" y="1694769"/>
            <a:ext cx="216024" cy="288032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ovéPole 55"/>
          <p:cNvSpPr txBox="1"/>
          <p:nvPr/>
        </p:nvSpPr>
        <p:spPr>
          <a:xfrm>
            <a:off x="8172625" y="1567592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46,5 cm</a:t>
            </a:r>
            <a:endParaRPr lang="cs-CZ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Obrázek 5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06" b="18778"/>
          <a:stretch/>
        </p:blipFill>
        <p:spPr>
          <a:xfrm>
            <a:off x="6804248" y="980728"/>
            <a:ext cx="720000" cy="472440"/>
          </a:xfrm>
          <a:prstGeom prst="rect">
            <a:avLst/>
          </a:prstGeom>
        </p:spPr>
      </p:pic>
      <p:sp>
        <p:nvSpPr>
          <p:cNvPr id="65" name="Ovál 64"/>
          <p:cNvSpPr/>
          <p:nvPr/>
        </p:nvSpPr>
        <p:spPr>
          <a:xfrm>
            <a:off x="4174479" y="5747065"/>
            <a:ext cx="720000" cy="720000"/>
          </a:xfrm>
          <a:prstGeom prst="ellipse">
            <a:avLst/>
          </a:prstGeom>
          <a:noFill/>
          <a:ln w="95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6" name="TextovéPole 65"/>
          <p:cNvSpPr txBox="1"/>
          <p:nvPr/>
        </p:nvSpPr>
        <p:spPr>
          <a:xfrm>
            <a:off x="4174479" y="5891081"/>
            <a:ext cx="716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SLIM</a:t>
            </a:r>
          </a:p>
          <a:p>
            <a:pPr algn="ctr"/>
            <a:r>
              <a:rPr lang="cs-CZ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46,5 cm</a:t>
            </a:r>
            <a:endParaRPr lang="cs-CZ" sz="10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Obrázek 4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582" y="883894"/>
            <a:ext cx="720000" cy="72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4" t="10063" r="24466" b="9057"/>
          <a:stretch/>
        </p:blipFill>
        <p:spPr>
          <a:xfrm>
            <a:off x="5799524" y="1720512"/>
            <a:ext cx="2183152" cy="3147459"/>
          </a:xfrm>
          <a:prstGeom prst="rect">
            <a:avLst/>
          </a:prstGeom>
        </p:spPr>
      </p:pic>
      <p:pic>
        <p:nvPicPr>
          <p:cNvPr id="47" name="Obrázek 4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987" y="993923"/>
            <a:ext cx="648000" cy="65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464</TotalTime>
  <Words>60</Words>
  <Application>Microsoft Office PowerPoint</Application>
  <PresentationFormat>Předvádění na obrazovce (4:3)</PresentationFormat>
  <Paragraphs>66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HC4 H7A2TCEX-S Kondenzační sušička s tepelným čerpadlem H-DRY 300 Care Plus Wifi + Bluetooth, tepelné čerpadlo, A++, hloubka pouhých 46,5 cm, Aquavision, Woolmark, nerez buben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83</cp:revision>
  <cp:lastPrinted>2016-03-31T14:41:45Z</cp:lastPrinted>
  <dcterms:created xsi:type="dcterms:W3CDTF">2016-03-31T13:54:55Z</dcterms:created>
  <dcterms:modified xsi:type="dcterms:W3CDTF">2021-08-17T09:29:58Z</dcterms:modified>
</cp:coreProperties>
</file>