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44624"/>
            <a:ext cx="8890912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HCR79F19CNMD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čtyřdveřová chladnička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Cube 90 Series 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Fresh Box,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Humidity Zone s filtrem HCS, LED Daylight, ABT PRO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407020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642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422/220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0,619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226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</a:t>
            </a:r>
            <a:r>
              <a:rPr lang="cs-CZ" altLang="cs-CZ" sz="800" b="1" dirty="0" smtClean="0">
                <a:latin typeface="Arial" charset="0"/>
              </a:rPr>
              <a:t>úsporný 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b="1" dirty="0" smtClean="0">
                <a:latin typeface="Arial" charset="0"/>
              </a:rPr>
              <a:t>Air Surround – </a:t>
            </a:r>
            <a:r>
              <a:rPr lang="cs-CZ" altLang="cs-CZ" sz="800" b="1" dirty="0">
                <a:latin typeface="Arial" charset="0"/>
              </a:rPr>
              <a:t>beznámrazová technologie mrazení, </a:t>
            </a:r>
            <a:r>
              <a:rPr lang="cs-CZ" altLang="cs-CZ" sz="800" b="1" dirty="0" smtClean="0">
                <a:latin typeface="Arial" charset="0"/>
              </a:rPr>
              <a:t>      šetrná a rovnoměrná </a:t>
            </a:r>
            <a:r>
              <a:rPr lang="cs-CZ" altLang="cs-CZ" sz="800" b="1" dirty="0">
                <a:latin typeface="Arial" charset="0"/>
              </a:rPr>
              <a:t>distribuce chladného vzduchu bez přímého </a:t>
            </a:r>
            <a:r>
              <a:rPr lang="cs-CZ" altLang="cs-CZ" sz="800" b="1" dirty="0" smtClean="0">
                <a:latin typeface="Arial" charset="0"/>
              </a:rPr>
              <a:t>vyfoukávání uchová jídlo déle čerstvé, s možností umístění kamkoliv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Zásuvka Humidity Zone se systémem HCS </a:t>
            </a:r>
            <a:r>
              <a:rPr lang="cs-CZ" altLang="cs-CZ" sz="800" b="1" dirty="0">
                <a:latin typeface="Arial" charset="0"/>
              </a:rPr>
              <a:t>–</a:t>
            </a:r>
            <a:r>
              <a:rPr lang="en-US" sz="800" b="1" dirty="0">
                <a:latin typeface="Arial" charset="0"/>
              </a:rPr>
              <a:t> </a:t>
            </a:r>
            <a:r>
              <a:rPr lang="cs-CZ" sz="800" b="1" dirty="0" smtClean="0">
                <a:latin typeface="Arial" charset="0"/>
              </a:rPr>
              <a:t>uchová čerstvé potraviny 2x déle, řízená úroveň vlhkosti na </a:t>
            </a:r>
            <a:r>
              <a:rPr lang="en-US" sz="800" b="1" dirty="0" smtClean="0">
                <a:latin typeface="Arial" charset="0"/>
              </a:rPr>
              <a:t>90 %</a:t>
            </a:r>
            <a:r>
              <a:rPr lang="cs-CZ" sz="800" b="1" dirty="0" smtClean="0">
                <a:latin typeface="Arial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ABT </a:t>
            </a:r>
            <a:r>
              <a:rPr lang="cs-CZ" altLang="cs-CZ" sz="800" b="1" dirty="0" smtClean="0">
                <a:latin typeface="Arial" charset="0"/>
              </a:rPr>
              <a:t>PRO – redukce bakterií až na 99,99 % díky modulu </a:t>
            </a:r>
            <a:r>
              <a:rPr lang="cs-CZ" altLang="cs-CZ" sz="800" b="1" dirty="0">
                <a:latin typeface="Arial" charset="0"/>
              </a:rPr>
              <a:t>EPP uvnitř systému cirkulace </a:t>
            </a:r>
            <a:r>
              <a:rPr lang="cs-CZ" altLang="cs-CZ" sz="800" b="1" dirty="0" smtClean="0">
                <a:latin typeface="Arial" charset="0"/>
              </a:rPr>
              <a:t>vzduchu, kde se katalyzuje </a:t>
            </a:r>
            <a:r>
              <a:rPr lang="cs-CZ" altLang="cs-CZ" sz="800" b="1" dirty="0">
                <a:latin typeface="Arial" charset="0"/>
              </a:rPr>
              <a:t>vzduch a </a:t>
            </a:r>
            <a:r>
              <a:rPr lang="cs-CZ" altLang="cs-CZ" sz="800" b="1" dirty="0" smtClean="0">
                <a:latin typeface="Arial" charset="0"/>
              </a:rPr>
              <a:t>vytváří negativní </a:t>
            </a:r>
            <a:r>
              <a:rPr lang="cs-CZ" altLang="cs-CZ" sz="800" b="1" dirty="0">
                <a:latin typeface="Arial" charset="0"/>
              </a:rPr>
              <a:t>ionty </a:t>
            </a:r>
            <a:r>
              <a:rPr lang="cs-CZ" altLang="cs-CZ" sz="800" b="1" dirty="0" smtClean="0">
                <a:latin typeface="Arial" charset="0"/>
              </a:rPr>
              <a:t>kyslíku, </a:t>
            </a:r>
            <a:r>
              <a:rPr lang="cs-CZ" altLang="cs-CZ" sz="800" b="1" dirty="0">
                <a:latin typeface="Arial" charset="0"/>
              </a:rPr>
              <a:t>které rozkládají bakterie a </a:t>
            </a:r>
            <a:r>
              <a:rPr lang="cs-CZ" altLang="cs-CZ" sz="800" b="1" dirty="0" smtClean="0">
                <a:latin typeface="Arial" charset="0"/>
              </a:rPr>
              <a:t>molekuly </a:t>
            </a:r>
            <a:r>
              <a:rPr lang="cs-CZ" altLang="cs-CZ" sz="800" b="1" dirty="0">
                <a:latin typeface="Arial" charset="0"/>
              </a:rPr>
              <a:t>zápachu na oxid uhličitý a </a:t>
            </a:r>
            <a:r>
              <a:rPr lang="cs-CZ" altLang="cs-CZ" sz="800" b="1" dirty="0" smtClean="0">
                <a:latin typeface="Arial" charset="0"/>
              </a:rPr>
              <a:t>vodu.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</a:t>
            </a:r>
            <a:r>
              <a:rPr lang="cs-CZ" altLang="cs-CZ" sz="800" dirty="0">
                <a:latin typeface="Arial" charset="0"/>
              </a:rPr>
              <a:t>Rychlé chlazení, Rychlé mrazení, Dovolená, Auto </a:t>
            </a:r>
            <a:r>
              <a:rPr lang="cs-CZ" altLang="cs-CZ" sz="800" dirty="0" smtClean="0">
                <a:latin typeface="Arial" charset="0"/>
              </a:rPr>
              <a:t>nastavení, </a:t>
            </a:r>
            <a:r>
              <a:rPr lang="cs-CZ" altLang="cs-CZ" sz="800" dirty="0">
                <a:latin typeface="Arial" charset="0"/>
              </a:rPr>
              <a:t>Dětská pojistka, Stand by – pohotovostní </a:t>
            </a:r>
            <a:r>
              <a:rPr lang="cs-CZ" altLang="cs-CZ" sz="800" dirty="0" smtClean="0">
                <a:latin typeface="Arial" charset="0"/>
              </a:rPr>
              <a:t>režim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+1 až +9°C chladnička / -</a:t>
            </a:r>
            <a:r>
              <a:rPr lang="cs-CZ" altLang="cs-CZ" sz="800" dirty="0" smtClean="0">
                <a:latin typeface="Arial" charset="0"/>
              </a:rPr>
              <a:t>14 </a:t>
            </a:r>
            <a:r>
              <a:rPr lang="cs-CZ" altLang="cs-CZ" sz="800" dirty="0">
                <a:latin typeface="Arial" charset="0"/>
              </a:rPr>
              <a:t>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mrazáku; Akustický signál otevřených dvířek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+ 1 skleněné police / </a:t>
            </a:r>
            <a:r>
              <a:rPr lang="cs-CZ" altLang="cs-CZ" sz="800" dirty="0" smtClean="0">
                <a:latin typeface="Arial" charset="0"/>
              </a:rPr>
              <a:t>6 přihrádek </a:t>
            </a:r>
            <a:r>
              <a:rPr lang="cs-CZ" altLang="cs-CZ" sz="800" dirty="0">
                <a:latin typeface="Arial" charset="0"/>
              </a:rPr>
              <a:t>ve dveřích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zásuvka na zeleninu Humidity Zone; 1x zásuvka </a:t>
            </a:r>
            <a:r>
              <a:rPr lang="cs-CZ" altLang="cs-CZ" sz="800" dirty="0" smtClean="0">
                <a:latin typeface="Arial" charset="0"/>
              </a:rPr>
              <a:t>Fresh Box; </a:t>
            </a:r>
            <a:r>
              <a:rPr lang="cs-CZ" altLang="cs-CZ" sz="800" dirty="0">
                <a:latin typeface="Arial" charset="0"/>
              </a:rPr>
              <a:t>Držák na </a:t>
            </a:r>
            <a:r>
              <a:rPr lang="cs-CZ" altLang="cs-CZ" sz="800" dirty="0" smtClean="0">
                <a:latin typeface="Arial" charset="0"/>
              </a:rPr>
              <a:t>víno skládací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+ 3 zásuvky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LED Daylight / Integrované madlo / 2 nožičky / 4 </a:t>
            </a:r>
            <a:r>
              <a:rPr lang="cs-CZ" altLang="cs-CZ" sz="800" dirty="0" smtClean="0">
                <a:latin typeface="Arial" charset="0"/>
              </a:rPr>
              <a:t>kolečka</a:t>
            </a: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74710" y="280183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zásuvka  na zeleninu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Fresh Zone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58056" y="515908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34005943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6901018095443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976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830142" y="1065163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6542845" y="1070707"/>
            <a:ext cx="143944" cy="648000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4882827" y="1856085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76084" y="2708920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Zone – zásuvka           s řízenou vlhkostí 90 %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89730" y="1113857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96" y="2564904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162827" y="1646646"/>
            <a:ext cx="720000" cy="719999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150" y="980728"/>
            <a:ext cx="720000" cy="720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700167" y="4063713"/>
            <a:ext cx="184731" cy="221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342126"/>
            <a:ext cx="720000" cy="720000"/>
          </a:xfrm>
          <a:prstGeom prst="rect">
            <a:avLst/>
          </a:prstGeom>
        </p:spPr>
      </p:pic>
      <p:sp>
        <p:nvSpPr>
          <p:cNvPr id="25" name="Obdélník 24"/>
          <p:cNvSpPr/>
          <p:nvPr/>
        </p:nvSpPr>
        <p:spPr>
          <a:xfrm>
            <a:off x="4822755" y="3587460"/>
            <a:ext cx="9013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redukce bakterií až na 99,99 % díky modulu EPP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03" y="4220741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860031" y="4317879"/>
            <a:ext cx="805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Daylight imitující denní světlo pro dokonalou viditelnost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10101" r="4933" b="11150"/>
          <a:stretch/>
        </p:blipFill>
        <p:spPr>
          <a:xfrm>
            <a:off x="7340166" y="3164339"/>
            <a:ext cx="1559435" cy="191733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3" t="5900" r="14502" b="4851"/>
          <a:stretch/>
        </p:blipFill>
        <p:spPr>
          <a:xfrm>
            <a:off x="5758859" y="1846718"/>
            <a:ext cx="1636699" cy="331236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6986955" y="1076638"/>
            <a:ext cx="706388" cy="69269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926" y="1157899"/>
            <a:ext cx="947157" cy="18943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2403</TotalTime>
  <Words>94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277</cp:revision>
  <cp:lastPrinted>2016-05-31T13:00:02Z</cp:lastPrinted>
  <dcterms:created xsi:type="dcterms:W3CDTF">2015-07-16T11:02:07Z</dcterms:created>
  <dcterms:modified xsi:type="dcterms:W3CDTF">2025-06-27T09:24:12Z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