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CNCHQ4S520EW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Truhlicový </a:t>
            </a:r>
            <a:r>
              <a:rPr lang="cs-CZ" altLang="cs-CZ" sz="1400" dirty="0" smtClean="0">
                <a:latin typeface="Arial" charset="0"/>
              </a:rPr>
              <a:t>mrazák </a:t>
            </a:r>
            <a:r>
              <a:rPr lang="cs-CZ" altLang="cs-CZ" sz="1400" dirty="0" smtClean="0">
                <a:solidFill>
                  <a:srgbClr val="6DC4C3"/>
                </a:solidFill>
                <a:latin typeface="Arial" charset="0"/>
              </a:rPr>
              <a:t>Artico</a:t>
            </a:r>
            <a:endParaRPr lang="cs-CZ" altLang="cs-CZ" sz="1400" dirty="0">
              <a:solidFill>
                <a:srgbClr val="6DC4C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mrazák/chladnička, +6 až -20 °C, mechanické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kompresor, možnost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umístění do -15 °C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9512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502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</a:t>
            </a:r>
            <a:r>
              <a:rPr lang="cs-CZ" altLang="cs-CZ" sz="800" dirty="0" smtClean="0">
                <a:latin typeface="Arial" charset="0"/>
              </a:rPr>
              <a:t>502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0,736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269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43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</a:t>
            </a:r>
            <a:r>
              <a:rPr lang="cs-CZ" altLang="cs-CZ" sz="800" dirty="0" smtClean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</a:t>
            </a:r>
            <a:r>
              <a:rPr lang="cs-CZ" altLang="cs-CZ" sz="800" dirty="0" smtClean="0">
                <a:latin typeface="Arial" charset="0"/>
              </a:rPr>
              <a:t>°C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Statická technologie </a:t>
            </a:r>
            <a:r>
              <a:rPr lang="cs-CZ" altLang="cs-CZ" sz="800" b="1" dirty="0" smtClean="0">
                <a:latin typeface="Arial" charset="0"/>
              </a:rPr>
              <a:t>mrazení</a:t>
            </a: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Doplňkový </a:t>
            </a:r>
            <a:r>
              <a:rPr lang="cs-CZ" altLang="cs-CZ" sz="800" b="1" dirty="0">
                <a:latin typeface="Arial" charset="0"/>
              </a:rPr>
              <a:t>obsah v aplikaci hOn (bez připojení k Wifi a možnosti dálkového ovládání). Tipy a rady, Asistent zásob, Smart Food Locator a mnoho dalšího.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Mechanické </a:t>
            </a:r>
            <a:r>
              <a:rPr lang="cs-CZ" altLang="cs-CZ" sz="800" dirty="0" smtClean="0">
                <a:latin typeface="Arial" charset="0"/>
              </a:rPr>
              <a:t>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Manuální </a:t>
            </a:r>
            <a:r>
              <a:rPr lang="cs-CZ" altLang="cs-CZ" sz="800" dirty="0" smtClean="0">
                <a:latin typeface="Arial" charset="0"/>
              </a:rPr>
              <a:t>odmrazování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Rozpětí nastavení teplot +6 až -26 °C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kompresor – vysoký výkon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6 koleček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LED osvětlení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závěsné koše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</a:t>
            </a:r>
            <a:r>
              <a:rPr lang="cs-CZ" altLang="cs-CZ" sz="800" dirty="0" smtClean="0">
                <a:latin typeface="Arial" charset="0"/>
              </a:rPr>
              <a:t>madlo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6084168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37001708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8059019104126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1545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720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1590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74,8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4" y="1099696"/>
            <a:ext cx="720000" cy="720000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4839853" y="986021"/>
            <a:ext cx="864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 a ovládání na dálku)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793938" y="2132856"/>
            <a:ext cx="86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Statický s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ystém s manuálním odmrazováním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747129" y="2943328"/>
            <a:ext cx="864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umístit v místnosti s okolní teplotou až do -15 °C (např. sklep)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délník 50"/>
          <p:cNvSpPr/>
          <p:nvPr/>
        </p:nvSpPr>
        <p:spPr>
          <a:xfrm>
            <a:off x="4056156" y="297022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-15 °C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761777" y="3973428"/>
            <a:ext cx="86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nastavit jako mrazák nebo chladnička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délník 52"/>
          <p:cNvSpPr/>
          <p:nvPr/>
        </p:nvSpPr>
        <p:spPr>
          <a:xfrm>
            <a:off x="4056156" y="487636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 koše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26114" y="5010032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 drátěné závěsné koše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t="5900" r="6951" b="6951"/>
          <a:stretch/>
        </p:blipFill>
        <p:spPr>
          <a:xfrm>
            <a:off x="5704612" y="3099370"/>
            <a:ext cx="1920792" cy="194421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22700" r="3800" b="18500"/>
          <a:stretch/>
        </p:blipFill>
        <p:spPr>
          <a:xfrm>
            <a:off x="5703950" y="1770462"/>
            <a:ext cx="2087524" cy="135931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51804" y="1605443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9" y="2424903"/>
            <a:ext cx="1152128" cy="23042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" name="Obdélník 30"/>
          <p:cNvSpPr/>
          <p:nvPr/>
        </p:nvSpPr>
        <p:spPr>
          <a:xfrm>
            <a:off x="4070941" y="2087656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délník 35"/>
          <p:cNvSpPr/>
          <p:nvPr/>
        </p:nvSpPr>
        <p:spPr>
          <a:xfrm>
            <a:off x="4059098" y="3949602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+6 až </a:t>
            </a:r>
          </a:p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-26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délník 36"/>
          <p:cNvSpPr/>
          <p:nvPr/>
        </p:nvSpPr>
        <p:spPr>
          <a:xfrm>
            <a:off x="4070941" y="574046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91818" y="5897449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108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184</cp:revision>
  <cp:lastPrinted>2016-05-31T13:00:02Z</cp:lastPrinted>
  <dcterms:created xsi:type="dcterms:W3CDTF">2015-07-16T11:02:07Z</dcterms:created>
  <dcterms:modified xsi:type="dcterms:W3CDTF">2025-03-31T13:06:51Z</dcterms:modified>
</cp:coreProperties>
</file>