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93" autoAdjust="0"/>
    <p:restoredTop sz="95244" autoAdjust="0"/>
  </p:normalViewPr>
  <p:slideViewPr>
    <p:cSldViewPr>
      <p:cViewPr>
        <p:scale>
          <a:sx n="81" d="100"/>
          <a:sy n="81" d="100"/>
        </p:scale>
        <p:origin x="201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HWD14ID6E</a:t>
            </a:r>
            <a:r>
              <a:rPr lang="cs-CZ" sz="1400" dirty="0"/>
              <a:t>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Ohřevná zásuvka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výška 14,2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Program Rozmrazování, kynutí, ohřívání jídla a pomalého vaření,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push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otevírání a zavírání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22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Rozmezí teploty </a:t>
            </a:r>
            <a:r>
              <a:rPr lang="cs-CZ" altLang="cs-CZ" sz="800" dirty="0">
                <a:latin typeface="Arial" charset="0"/>
              </a:rPr>
              <a:t>(°C) </a:t>
            </a:r>
            <a:r>
              <a:rPr lang="cs-CZ" altLang="cs-CZ" sz="800" dirty="0">
                <a:latin typeface="Arial" charset="0"/>
                <a:cs typeface="+mn-cs"/>
              </a:rPr>
              <a:t>		30-80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420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sad nádobí			6</a:t>
            </a:r>
            <a:endParaRPr lang="en-US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Kynutí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Ohřívač jídla/talířů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Pomalé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Rozpouštění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Vlastnosti</a:t>
            </a:r>
            <a:endParaRPr lang="cs-CZ" altLang="cs-CZ" sz="800" b="1" u="sng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&amp; </a:t>
            </a:r>
            <a:r>
              <a:rPr lang="cs-CZ" altLang="cs-CZ" sz="800" dirty="0" err="1">
                <a:latin typeface="Arial" charset="0"/>
              </a:rPr>
              <a:t>Pull</a:t>
            </a:r>
            <a:r>
              <a:rPr lang="cs-CZ" altLang="cs-CZ" sz="800" dirty="0">
                <a:latin typeface="Arial" charset="0"/>
              </a:rPr>
              <a:t> – systém otevírání a zavírání zatlačením na zásuvku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b="0" i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36000662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8059019091853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 – bez loga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142 × 595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650 × 700 × 210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18,2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9C5DED6-BB5C-1D17-2688-B1AA82F40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030" y="1305050"/>
            <a:ext cx="2547334" cy="147587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A0DF287-CCF9-433A-7003-9B306D1C0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222" y="2885318"/>
            <a:ext cx="2362826" cy="15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3708</TotalTime>
  <Words>157</Words>
  <Application>Microsoft Office PowerPoint</Application>
  <PresentationFormat>Předvádění na obrazovce 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297</cp:revision>
  <cp:lastPrinted>2016-05-31T13:00:02Z</cp:lastPrinted>
  <dcterms:created xsi:type="dcterms:W3CDTF">2015-07-16T11:02:07Z</dcterms:created>
  <dcterms:modified xsi:type="dcterms:W3CDTF">2025-03-31T07:40:02Z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