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>
        <p:scale>
          <a:sx n="90" d="100"/>
          <a:sy n="90" d="100"/>
        </p:scale>
        <p:origin x="1234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HD90-AQ387U1-S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Kondenzační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sušička s tepelným čerpadlem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SERIES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9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Ultra Sense, Invertorový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motor, i-Refresh Pro, i-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Hygienický, držák na boty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107504" y="908720"/>
            <a:ext cx="3724879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2023/2534)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sušičích cyklů	(kwh)	</a:t>
            </a:r>
            <a:r>
              <a:rPr lang="cs-CZ" altLang="cs-CZ" sz="800" dirty="0" smtClean="0">
                <a:latin typeface="Arial" charset="0"/>
              </a:rPr>
              <a:t>79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sušicí cyklus (kWh)	</a:t>
            </a:r>
            <a:r>
              <a:rPr lang="cs-CZ" altLang="cs-CZ" sz="800" dirty="0" smtClean="0">
                <a:latin typeface="Arial" charset="0"/>
              </a:rPr>
              <a:t>0,79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</a:t>
            </a:r>
            <a:r>
              <a:rPr lang="cs-CZ" altLang="cs-CZ" sz="800" dirty="0" smtClean="0">
                <a:latin typeface="Arial" charset="0"/>
              </a:rPr>
              <a:t>92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60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</a:t>
            </a:r>
            <a:r>
              <a:rPr lang="cs-CZ" altLang="cs-CZ" sz="800" dirty="0" smtClean="0">
                <a:latin typeface="Arial" charset="0"/>
              </a:rPr>
              <a:t>4:25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možnost bezdotykového připojení k Wifi a ovládání sušičky přes aplikaci hOn s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Tepelné </a:t>
            </a:r>
            <a:r>
              <a:rPr lang="cs-CZ" altLang="cs-CZ" sz="800" b="1" dirty="0" smtClean="0">
                <a:latin typeface="Arial" charset="0"/>
              </a:rPr>
              <a:t>čerpadlo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Ultra Sense – 3D skenování vlhkosti prádla pro dokonalé vysušení i objemných a vrstevnatých </a:t>
            </a:r>
            <a:r>
              <a:rPr lang="cs-CZ" altLang="cs-CZ" sz="800" b="1" dirty="0">
                <a:latin typeface="Arial" charset="0"/>
              </a:rPr>
              <a:t>kusů prádla. </a:t>
            </a:r>
            <a:r>
              <a:rPr lang="cs-CZ" altLang="cs-CZ" sz="800" dirty="0">
                <a:latin typeface="Arial" charset="0"/>
              </a:rPr>
              <a:t>3D TECHNOLOGIE proniká dovnitř tkanin a detekuje vlhkost. Dokáže automaticky detekovat </a:t>
            </a:r>
            <a:r>
              <a:rPr lang="cs-CZ" altLang="cs-CZ" sz="800" dirty="0" smtClean="0">
                <a:latin typeface="Arial" charset="0"/>
              </a:rPr>
              <a:t>suchost a </a:t>
            </a:r>
            <a:r>
              <a:rPr lang="cs-CZ" altLang="cs-CZ" sz="800" dirty="0">
                <a:latin typeface="Arial" charset="0"/>
              </a:rPr>
              <a:t>vlhkost </a:t>
            </a:r>
            <a:r>
              <a:rPr lang="cs-CZ" altLang="cs-CZ" sz="800" dirty="0" smtClean="0">
                <a:latin typeface="Arial" charset="0"/>
              </a:rPr>
              <a:t>uvnitř péřového </a:t>
            </a:r>
            <a:r>
              <a:rPr lang="cs-CZ" altLang="cs-CZ" sz="800" dirty="0">
                <a:latin typeface="Arial" charset="0"/>
              </a:rPr>
              <a:t>a dalšího </a:t>
            </a:r>
            <a:r>
              <a:rPr lang="cs-CZ" altLang="cs-CZ" sz="800" dirty="0" smtClean="0">
                <a:latin typeface="Arial" charset="0"/>
              </a:rPr>
              <a:t>vícevrstvého </a:t>
            </a:r>
            <a:r>
              <a:rPr lang="cs-CZ" altLang="cs-CZ" sz="800" dirty="0">
                <a:latin typeface="Arial" charset="0"/>
              </a:rPr>
              <a:t>oblečení. Suší rovnoměrně zevnitř i zvenku a zabraňuje přesušení.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Ultra </a:t>
            </a:r>
            <a:r>
              <a:rPr lang="cs-CZ" altLang="cs-CZ" sz="800" b="1" dirty="0">
                <a:latin typeface="Arial" charset="0"/>
              </a:rPr>
              <a:t>Reverse Drum </a:t>
            </a:r>
            <a:r>
              <a:rPr lang="cs-CZ" altLang="cs-CZ" sz="800" dirty="0">
                <a:latin typeface="Arial" charset="0"/>
              </a:rPr>
              <a:t>- obousměrné otáčení bubnu - proti zamotání prádla a pro rovnoměrnou distribuci teplého vzduchu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motor </a:t>
            </a:r>
            <a:r>
              <a:rPr lang="cs-CZ" altLang="cs-CZ" sz="800" dirty="0">
                <a:latin typeface="Arial" charset="0"/>
              </a:rPr>
              <a:t>– nízká spotřeba energie a hlučnost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výstupky;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</a:t>
            </a:r>
            <a:r>
              <a:rPr lang="cs-CZ" altLang="cs-CZ" sz="800" b="1" dirty="0">
                <a:latin typeface="Arial" charset="0"/>
              </a:rPr>
              <a:t>-</a:t>
            </a:r>
            <a:r>
              <a:rPr lang="cs-CZ" altLang="cs-CZ" sz="800" b="1" dirty="0" err="1">
                <a:latin typeface="Arial" charset="0"/>
              </a:rPr>
              <a:t>time</a:t>
            </a:r>
            <a:r>
              <a:rPr lang="cs-CZ" altLang="cs-CZ" sz="800" dirty="0">
                <a:latin typeface="Arial" charset="0"/>
              </a:rPr>
              <a:t> – možnost prodloužit dobu sušení dle potřeby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3 </a:t>
            </a:r>
            <a:r>
              <a:rPr lang="cs-CZ" altLang="cs-CZ" sz="800" b="1" dirty="0">
                <a:latin typeface="Arial" charset="0"/>
              </a:rPr>
              <a:t>úrovně senzorového sušení </a:t>
            </a:r>
            <a:r>
              <a:rPr lang="cs-CZ" altLang="cs-CZ" sz="800" dirty="0">
                <a:latin typeface="Arial" charset="0"/>
              </a:rPr>
              <a:t>– Extra suché, </a:t>
            </a:r>
            <a:r>
              <a:rPr lang="cs-CZ" altLang="cs-CZ" sz="800" dirty="0" smtClean="0">
                <a:latin typeface="Arial" charset="0"/>
              </a:rPr>
              <a:t>Do </a:t>
            </a:r>
            <a:r>
              <a:rPr lang="cs-CZ" altLang="cs-CZ" sz="800" dirty="0">
                <a:latin typeface="Arial" charset="0"/>
              </a:rPr>
              <a:t>skříně, </a:t>
            </a:r>
            <a:r>
              <a:rPr lang="cs-CZ" altLang="cs-CZ" sz="800" dirty="0" smtClean="0">
                <a:latin typeface="Arial" charset="0"/>
              </a:rPr>
              <a:t>K žehlení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i-Refresh </a:t>
            </a:r>
            <a:r>
              <a:rPr lang="cs-CZ" altLang="cs-CZ" sz="800" dirty="0">
                <a:latin typeface="Arial" charset="0"/>
              </a:rPr>
              <a:t>- Osvěžení – horký vlhký vzduch uvolňuje vlákna, změkčuje je, odstraňuje pachy, pomačkání a jemný prach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Hygienický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ničí 99 % bakterií, roztočů a virů při vysoké </a:t>
            </a:r>
            <a:r>
              <a:rPr lang="cs-CZ" altLang="cs-CZ" sz="800" dirty="0" smtClean="0">
                <a:latin typeface="Arial" charset="0"/>
              </a:rPr>
              <a:t>teplotě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Certifikace </a:t>
            </a:r>
            <a:r>
              <a:rPr lang="cs-CZ" altLang="cs-CZ" sz="800" b="1" dirty="0">
                <a:latin typeface="Arial" charset="0"/>
              </a:rPr>
              <a:t>Woolmark </a:t>
            </a:r>
            <a:r>
              <a:rPr lang="cs-CZ" altLang="cs-CZ" sz="800" dirty="0">
                <a:latin typeface="Arial" charset="0"/>
              </a:rPr>
              <a:t>pro šetrné sušení </a:t>
            </a:r>
            <a:r>
              <a:rPr lang="cs-CZ" altLang="cs-CZ" sz="800" dirty="0" smtClean="0">
                <a:latin typeface="Arial" charset="0"/>
              </a:rPr>
              <a:t>vlny – nižší teplota a šetrné pohyby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Programy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14 </a:t>
            </a:r>
            <a:r>
              <a:rPr lang="cs-CZ" altLang="cs-CZ" sz="800" dirty="0" smtClean="0">
                <a:latin typeface="Arial" charset="0"/>
              </a:rPr>
              <a:t>programů </a:t>
            </a:r>
            <a:r>
              <a:rPr lang="cs-CZ" altLang="cs-CZ" sz="800" dirty="0" smtClean="0">
                <a:latin typeface="Arial" charset="0"/>
              </a:rPr>
              <a:t>+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Eco, </a:t>
            </a:r>
            <a:r>
              <a:rPr lang="cs-CZ" altLang="cs-CZ" sz="800" dirty="0" smtClean="0">
                <a:latin typeface="Arial" charset="0"/>
              </a:rPr>
              <a:t>Košile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Mix, Vlna, Jemné</a:t>
            </a:r>
            <a:r>
              <a:rPr lang="cs-CZ" altLang="cs-CZ" sz="800" dirty="0" smtClean="0">
                <a:latin typeface="Arial" charset="0"/>
              </a:rPr>
              <a:t>, Časovač, Ručníky, Bavlna, Přikrývky, Dětské, Náplň XXL, Sportovní, Rychlý 30 min, Syntetika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Úroveň vysušení (3), Odložený start, Teplota, i-</a:t>
            </a:r>
            <a:r>
              <a:rPr lang="cs-CZ" altLang="cs-CZ" sz="800" dirty="0" err="1" smtClean="0">
                <a:latin typeface="Arial" charset="0"/>
              </a:rPr>
              <a:t>time</a:t>
            </a:r>
            <a:r>
              <a:rPr lang="cs-CZ" altLang="cs-CZ" sz="800" dirty="0" smtClean="0">
                <a:latin typeface="Arial" charset="0"/>
              </a:rPr>
              <a:t>, Proti pomačkání, Hygienický, </a:t>
            </a:r>
            <a:r>
              <a:rPr lang="cs-CZ" altLang="cs-CZ" sz="800" dirty="0">
                <a:latin typeface="Arial" charset="0"/>
              </a:rPr>
              <a:t>i-Refresh Pro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Wifi, </a:t>
            </a:r>
            <a:r>
              <a:rPr lang="cs-CZ" altLang="cs-CZ" sz="800" dirty="0" smtClean="0">
                <a:latin typeface="Arial" charset="0"/>
              </a:rPr>
              <a:t>Dětský </a:t>
            </a:r>
            <a:r>
              <a:rPr lang="cs-CZ" altLang="cs-CZ" sz="800" dirty="0">
                <a:latin typeface="Arial" charset="0"/>
              </a:rPr>
              <a:t>zámek, Kontrolka zvuková signalizace (možnost vypnout), </a:t>
            </a:r>
            <a:r>
              <a:rPr lang="cs-CZ" altLang="cs-CZ" sz="800" dirty="0" smtClean="0">
                <a:latin typeface="Arial" charset="0"/>
              </a:rPr>
              <a:t>Kontrolky </a:t>
            </a:r>
            <a:r>
              <a:rPr lang="cs-CZ" altLang="cs-CZ" sz="800" dirty="0">
                <a:latin typeface="Arial" charset="0"/>
              </a:rPr>
              <a:t>čištění </a:t>
            </a:r>
            <a:r>
              <a:rPr lang="cs-CZ" altLang="cs-CZ" sz="800" dirty="0" smtClean="0">
                <a:latin typeface="Arial" charset="0"/>
              </a:rPr>
              <a:t>filtru a vyprázdnění </a:t>
            </a:r>
            <a:r>
              <a:rPr lang="cs-CZ" altLang="cs-CZ" sz="800" dirty="0">
                <a:latin typeface="Arial" charset="0"/>
              </a:rPr>
              <a:t>nádrže na </a:t>
            </a:r>
            <a:r>
              <a:rPr lang="cs-CZ" altLang="cs-CZ" sz="800" dirty="0" smtClean="0">
                <a:latin typeface="Arial" charset="0"/>
              </a:rPr>
              <a:t>vodu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Konstrukce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</a:t>
            </a:r>
            <a:r>
              <a:rPr lang="cs-CZ" altLang="cs-CZ" sz="800" dirty="0" smtClean="0">
                <a:latin typeface="Arial" charset="0"/>
              </a:rPr>
              <a:t>displej; </a:t>
            </a:r>
            <a:r>
              <a:rPr lang="cs-CZ" altLang="cs-CZ" sz="800" dirty="0">
                <a:latin typeface="Arial" charset="0"/>
              </a:rPr>
              <a:t>Invertorový motor;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Objem bubnu 126 l; Materiál bubnu Nerez; Buben 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Vypouštěcí hadička součástí; Nastavitelné nožičky; Chladivo R290; Tříúrovňový filtr; Možnost otočení směru otevírání dvířek; Držák na sušení  jemných tkanin a </a:t>
            </a:r>
            <a:r>
              <a:rPr lang="cs-CZ" altLang="cs-CZ" sz="800" dirty="0" smtClean="0">
                <a:latin typeface="Arial" charset="0"/>
              </a:rPr>
              <a:t>bot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81128"/>
            <a:ext cx="356693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31103066</a:t>
            </a:r>
            <a:endParaRPr lang="cs-CZ" altLang="cs-CZ" sz="800" dirty="0" smtClean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6921081519608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 		a chromovanou hranou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845 x 595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685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mm celková 		hloubka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(včetně dveří),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610 mm 	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dveří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668 x 758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2023/2534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13" y="1107137"/>
            <a:ext cx="623745" cy="623745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xmlns="" id="{794994FC-57D9-DCDC-8872-AEC539C177DF}"/>
              </a:ext>
            </a:extLst>
          </p:cNvPr>
          <p:cNvSpPr txBox="1"/>
          <p:nvPr/>
        </p:nvSpPr>
        <p:spPr>
          <a:xfrm>
            <a:off x="4688445" y="997734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64" name="Obrázek 6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958" y="2709000"/>
            <a:ext cx="720000" cy="720000"/>
          </a:xfrm>
          <a:prstGeom prst="rect">
            <a:avLst/>
          </a:prstGeom>
        </p:spPr>
      </p:pic>
      <p:sp>
        <p:nvSpPr>
          <p:cNvPr id="65" name="TextovéPole 64"/>
          <p:cNvSpPr txBox="1"/>
          <p:nvPr/>
        </p:nvSpPr>
        <p:spPr>
          <a:xfrm>
            <a:off x="4639920" y="2788208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3873293" y="1916832"/>
            <a:ext cx="882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 SENSE</a:t>
            </a:r>
            <a:endParaRPr lang="cs-CZ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ovéPole 65"/>
          <p:cNvSpPr txBox="1"/>
          <p:nvPr/>
        </p:nvSpPr>
        <p:spPr>
          <a:xfrm>
            <a:off x="4650151" y="1772816"/>
            <a:ext cx="837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skenování </a:t>
            </a:r>
            <a:r>
              <a:rPr lang="pl-PL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vlhkosti prádla pro dokonalé vysušení i uvnitř více vrstev (např.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l-PL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undy)</a:t>
            </a:r>
            <a:endParaRPr lang="pl-PL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ovéPole 66"/>
          <p:cNvSpPr txBox="1"/>
          <p:nvPr/>
        </p:nvSpPr>
        <p:spPr>
          <a:xfrm>
            <a:off x="4518490" y="6070992"/>
            <a:ext cx="978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dB(A</a:t>
            </a:r>
          </a:p>
        </p:txBody>
      </p:sp>
      <p:sp>
        <p:nvSpPr>
          <p:cNvPr id="68" name="TextovéPole 67"/>
          <p:cNvSpPr txBox="1"/>
          <p:nvPr/>
        </p:nvSpPr>
        <p:spPr>
          <a:xfrm>
            <a:off x="4606843" y="5296173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Pilow Drum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výstupky pro jemné sušení</a:t>
            </a:r>
          </a:p>
        </p:txBody>
      </p:sp>
      <p:sp>
        <p:nvSpPr>
          <p:cNvPr id="69" name="TextovéPole 68"/>
          <p:cNvSpPr txBox="1"/>
          <p:nvPr/>
        </p:nvSpPr>
        <p:spPr>
          <a:xfrm>
            <a:off x="4622487" y="4398203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energeticky úsporné a pro prádlo šetrné sušení</a:t>
            </a:r>
          </a:p>
        </p:txBody>
      </p:sp>
      <p:sp>
        <p:nvSpPr>
          <p:cNvPr id="70" name="TextovéPole 69"/>
          <p:cNvSpPr txBox="1"/>
          <p:nvPr/>
        </p:nvSpPr>
        <p:spPr>
          <a:xfrm>
            <a:off x="4659120" y="3410997"/>
            <a:ext cx="9316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uvolňuje vlákna, změkčuje je a odstraňuje pachy, pomačkání a prach</a:t>
            </a:r>
          </a:p>
        </p:txBody>
      </p:sp>
      <p:pic>
        <p:nvPicPr>
          <p:cNvPr id="71" name="Obrázek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958" y="6021368"/>
            <a:ext cx="720000" cy="720000"/>
          </a:xfrm>
          <a:prstGeom prst="rect">
            <a:avLst/>
          </a:prstGeom>
        </p:spPr>
      </p:pic>
      <p:sp>
        <p:nvSpPr>
          <p:cNvPr id="72" name="Obdélník 71"/>
          <p:cNvSpPr/>
          <p:nvPr/>
        </p:nvSpPr>
        <p:spPr>
          <a:xfrm>
            <a:off x="3858959" y="6070992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3" name="Obrázek 7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186" y="3580979"/>
            <a:ext cx="720000" cy="720000"/>
          </a:xfrm>
          <a:prstGeom prst="rect">
            <a:avLst/>
          </a:prstGeom>
        </p:spPr>
      </p:pic>
      <p:pic>
        <p:nvPicPr>
          <p:cNvPr id="74" name="Obrázek 7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97" y="4440452"/>
            <a:ext cx="720000" cy="720000"/>
          </a:xfrm>
          <a:prstGeom prst="rect">
            <a:avLst/>
          </a:prstGeom>
        </p:spPr>
      </p:pic>
      <p:pic>
        <p:nvPicPr>
          <p:cNvPr id="75" name="Obrázek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72" y="5301288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8000" r="19551" b="8000"/>
          <a:stretch/>
        </p:blipFill>
        <p:spPr>
          <a:xfrm>
            <a:off x="5580700" y="1730882"/>
            <a:ext cx="2003923" cy="276403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23713" y="796346"/>
            <a:ext cx="706388" cy="6926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241" y="1777044"/>
            <a:ext cx="1310580" cy="26211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openxmlformats.org/package/2006/metadata/core-properties"/>
    <ds:schemaRef ds:uri="a09af93a-bc92-4cce-8ba3-c8fdbed82e22"/>
    <ds:schemaRef ds:uri="b4af0723-3826-4aee-ba08-906e8dce3040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3624</TotalTime>
  <Words>121</Words>
  <Application>Microsoft Office PowerPoint</Application>
  <PresentationFormat>Předvádění na obrazovce (4:3)</PresentationFormat>
  <Paragraphs>58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288</cp:revision>
  <cp:lastPrinted>2025-07-01T09:17:14Z</cp:lastPrinted>
  <dcterms:created xsi:type="dcterms:W3CDTF">2015-07-16T11:02:07Z</dcterms:created>
  <dcterms:modified xsi:type="dcterms:W3CDTF">2025-10-15T14:56:12Z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