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4587" autoAdjust="0"/>
    <p:restoredTop sz="86441" autoAdjust="0"/>
  </p:normalViewPr>
  <p:slideViewPr>
    <p:cSldViewPr>
      <p:cViewPr varScale="1">
        <p:scale>
          <a:sx n="89" d="100"/>
          <a:sy n="89" d="100"/>
        </p:scale>
        <p:origin x="773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=""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25.10.2023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image" Target="../media/image3.emf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XF 4A4M4PW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prstClr val="black"/>
                </a:solidFill>
                <a:latin typeface="Arial" charset="0"/>
              </a:rPr>
              <a:t>Myčka nádobí šíře 60 cm </a:t>
            </a:r>
            <a:r>
              <a:rPr lang="cs-CZ" altLang="cs-CZ" sz="1400" dirty="0" smtClean="0">
                <a:solidFill>
                  <a:srgbClr val="0070C0"/>
                </a:solidFill>
                <a:latin typeface="Arial" charset="0"/>
              </a:rPr>
              <a:t>I-PRO </a:t>
            </a:r>
            <a:r>
              <a:rPr lang="cs-CZ" altLang="cs-CZ" sz="1400" dirty="0">
                <a:solidFill>
                  <a:srgbClr val="0070C0"/>
                </a:solidFill>
                <a:latin typeface="Arial" charset="0"/>
              </a:rPr>
              <a:t>SHINE SERIES 7</a:t>
            </a:r>
            <a:endParaRPr lang="cs-CZ" altLang="cs-CZ" sz="1400" dirty="0" smtClean="0">
              <a:solidFill>
                <a:srgbClr val="0070C0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Invertorový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motor,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digitální dotykový displej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rychlý cyklus, třetí koš se zabudovanými tryskami, Power Wash, Osvětlení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4067944" y="980728"/>
            <a:ext cx="0" cy="5112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35496" y="908720"/>
            <a:ext cx="4104456" cy="594928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2019/2017)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		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(sady nádobí)		14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cyklus programu Eco (kWh) 	0,54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(kWh)	54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na 1 cyklus v programu Eco (l) 	9,5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Eco (h:min)		3:59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44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Emisní třída hluku šířeného vzduchem	B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Technologie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 + Bluetooth připojení -  možnost bezdotykového připojení k Wifi a ovládání pračky přes aplikaci hOn se širokou škálou dodatečných informací a funkcí.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Kompatibilní s hlasovými aplikacemi Alexa a Google (pouze v ENG)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Maxi Tub – Největší objem vnitřního prostoru na trhu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Cuttlery Shine Pro - třetí koš na příbory se zabudovanými 5 tryskami pro dokonalé opláchnutí a mytí (Patentováno)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Spodní ostřikovací rameno ve tvaru „H“ pro lepší distribuci vody (Patentováno)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Smart Sensor system - sensory znečištění, teploty a množství náplně pro rozeznání nečistot a nastavení optimálních podmínek mytí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Přídavné rameno Power Wash na dně vany  pro intenzivní mytí 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Vnitřní osvětlení a osvětlení displeje pod rukojetí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Programy 	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10 programů základních + Wifi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Eco 45 °C, Univerzální 60 °C, Intenzivní  75 °C, Auto Smart AI 45-50 °C, Opláchnutí, Rychlý 59 min 65 °C – mytí včetně sušení celé náplně, Rychlý 20 min 35 °C – mytí celé náplně (bez sušení)</a:t>
            </a:r>
            <a:r>
              <a:rPr lang="cs-CZ" sz="8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Auto</a:t>
            </a:r>
            <a:r>
              <a:rPr lang="cs-CZ" sz="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Tichý 55 °C - (41 dB(A), Flex Zone 60 °C – jemné mytí v horním koši a intenzivní mytí ve spodním koši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, Auto Smart AI Pro 65-75 °C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Funkce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Wifi, Poloviční náplň horní nebo spodní koš,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Extra Dry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- zvyšuje teplotu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vody během poslední fáze mycího cyklu, Tablety, Intenzivní mytí příborů, Odložený start až 23 hod, Auto Door – Automatické otevření dvířek na konci cyklu, Dětská pojistka, Paměť, Ukazatelé nedostatku soli a leštidla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Konstrukce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BLDC Invertorový motor 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– bezkartáčový motor s permanentním magnetem, s nejdelší životností. </a:t>
            </a:r>
          </a:p>
          <a:p>
            <a:pPr marL="0" indent="0">
              <a:buNone/>
            </a:pP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Dotykový digitální displej s CZ a SK Dot Matrix s doplňkovými informace o cyklu (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Eco index, </a:t>
            </a:r>
            <a:r>
              <a:rPr 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spotřeba vody, teplota mytí, trvání cyklu)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Materiál vany nerez</a:t>
            </a:r>
          </a:p>
          <a:p>
            <a:pPr marL="0" indent="0">
              <a:buNone/>
            </a:pP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Samočistící tříúrovňový filtr; Skryté topné těleso; Elektronické nastavení tvrdosti vody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koše;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Výklopné držáky šálku v horním koši, Odkládací plocha pro sklenice na víno; Polohování horního koše; Plně sklopitelné držáky na talíře ve spodním a horním koši</a:t>
            </a:r>
          </a:p>
          <a:p>
            <a:pPr marL="0" indent="0">
              <a:buNone/>
            </a:pPr>
            <a:r>
              <a:rPr lang="cs-CZ" sz="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Bezpečnost</a:t>
            </a:r>
          </a:p>
          <a:p>
            <a:pPr marL="0" indent="0">
              <a:buNone/>
            </a:pP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Ochrana proti přetečení Antioverflow a Total Water Block</a:t>
            </a:r>
            <a:endParaRPr lang="cs-CZ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724128" y="980728"/>
            <a:ext cx="0" cy="5112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32002600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8059019082226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54,3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676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56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4854192" y="980728"/>
            <a:ext cx="862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Wifi </a:t>
            </a:r>
          </a:p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Bluetooth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připojení s možností ovládání přes aplikaci 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ovéPole 22"/>
          <p:cNvSpPr txBox="1"/>
          <p:nvPr/>
        </p:nvSpPr>
        <p:spPr>
          <a:xfrm>
            <a:off x="4841543" y="5380097"/>
            <a:ext cx="1004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Wash - 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přídavné ostřikovací rameno na dně vany pro intenzivnější mytí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822035" y="4565415"/>
            <a:ext cx="926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Water Block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ochrana proti úniku vody a přetečení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/>
          <p:cNvSpPr txBox="1"/>
          <p:nvPr/>
        </p:nvSpPr>
        <p:spPr>
          <a:xfrm>
            <a:off x="4797528" y="3585210"/>
            <a:ext cx="92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 Door – 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otevření dvířek na konci cyklu pro lepší výsledky sušení 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ovéPole 25"/>
          <p:cNvSpPr txBox="1"/>
          <p:nvPr/>
        </p:nvSpPr>
        <p:spPr>
          <a:xfrm>
            <a:off x="4860032" y="2736512"/>
            <a:ext cx="9408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Cuttlery Shine Pro – </a:t>
            </a:r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třetí koš na příbory s 5 vodními tryskami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0497" y="945977"/>
            <a:ext cx="720000" cy="757153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 rotWithShape="1">
          <a:blip r:embed="rId4"/>
          <a:srcRect l="3022" t="8817" r="4558" b="5317"/>
          <a:stretch/>
        </p:blipFill>
        <p:spPr>
          <a:xfrm>
            <a:off x="4108297" y="961257"/>
            <a:ext cx="733246" cy="741873"/>
          </a:xfrm>
          <a:prstGeom prst="rect">
            <a:avLst/>
          </a:prstGeom>
        </p:spPr>
      </p:pic>
      <p:pic>
        <p:nvPicPr>
          <p:cNvPr id="29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919751" y="4172576"/>
            <a:ext cx="720000" cy="7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686206" y="4232185"/>
            <a:ext cx="1008000" cy="643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4887023" y="2010426"/>
            <a:ext cx="837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Invertorový motor –</a:t>
            </a:r>
            <a:r>
              <a:rPr lang="pl-PL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tichý chod, vysoký výkon</a:t>
            </a:r>
            <a:endParaRPr lang="pl-PL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2019/2017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8" name="Immagine 14">
            <a:extLst>
              <a:ext uri="{FF2B5EF4-FFF2-40B4-BE49-F238E27FC236}">
                <a16:creationId xmlns:a16="http://schemas.microsoft.com/office/drawing/2014/main" xmlns="" id="{E0301606-F0BA-ADEB-8176-0B239DF033D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875" t="16137" r="9021" b="19467"/>
          <a:stretch/>
        </p:blipFill>
        <p:spPr>
          <a:xfrm>
            <a:off x="6876256" y="980728"/>
            <a:ext cx="936104" cy="792088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297" y="1963335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7614" y="4605877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192" y="2713107"/>
            <a:ext cx="720000" cy="7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1925" y="5399913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19551" b="8001"/>
          <a:stretch/>
        </p:blipFill>
        <p:spPr>
          <a:xfrm>
            <a:off x="5902385" y="1908737"/>
            <a:ext cx="1550082" cy="220274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83251" y="973412"/>
            <a:ext cx="706388" cy="69269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088" y="1932738"/>
            <a:ext cx="1341551" cy="268310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Obrázek 3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748" y="3521489"/>
            <a:ext cx="72000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b4af0723-3826-4aee-ba08-906e8dce304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2417</TotalTime>
  <Words>111</Words>
  <Application>Microsoft Office PowerPoint</Application>
  <PresentationFormat>Předvádění na obrazovce (4:3)</PresentationFormat>
  <Paragraphs>53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321</cp:revision>
  <cp:lastPrinted>2016-05-31T13:00:02Z</cp:lastPrinted>
  <dcterms:created xsi:type="dcterms:W3CDTF">2015-07-16T11:02:07Z</dcterms:created>
  <dcterms:modified xsi:type="dcterms:W3CDTF">2023-10-25T13:01:21Z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