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27.10.2021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27.10.2021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27.10.2021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27.10.2021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HLE 172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err="1">
                <a:latin typeface="Arial" charset="0"/>
              </a:rPr>
              <a:t>Monoklimatická</a:t>
            </a:r>
            <a:r>
              <a:rPr lang="cs-CZ" altLang="cs-CZ" sz="1400" dirty="0">
                <a:latin typeface="Arial" charset="0"/>
              </a:rPr>
              <a:t> vestavná lednice výška 177 cm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latin typeface="Arial" charset="0"/>
              </a:rPr>
              <a:t>Energetická třída F, statické chlazení, automatické odmrazování, elektronické ovládání</a:t>
            </a:r>
            <a:endParaRPr lang="cs-CZ" altLang="cs-CZ" sz="1200" dirty="0"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23528" y="908720"/>
            <a:ext cx="3573492" cy="5181674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F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316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0,393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143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(dB(A))	39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ST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Vlastnosti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Automatické odmrazování lednice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Elektronické ovládání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Akustický signál otevřených dvířek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>
              <a:solidFill>
                <a:schemeClr val="bg1">
                  <a:lumMod val="85000"/>
                </a:schemeClr>
              </a:solidFill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Lednice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4+2 / 4 přihrádky ve dveřích / 2x zásuvka na zeleninu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Police na víno (chromovaná)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4+1 přihrádek ve dveřích lednice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Držák na vajíčka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chemeClr val="bg1">
                  <a:lumMod val="85000"/>
                </a:schemeClr>
              </a:solidFill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Reverzibilní dvířka – výměnné panty dveří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LED osvětlení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34901227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8059019020259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× Š × H (mm)	1769 × 540 × 540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52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× Š × H (mm)	1840 × 570 × 573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57</a:t>
            </a: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2" name="TextovéPole 21"/>
          <p:cNvSpPr txBox="1"/>
          <p:nvPr/>
        </p:nvSpPr>
        <p:spPr>
          <a:xfrm>
            <a:off x="4812243" y="1208194"/>
            <a:ext cx="9144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osvětlení</a:t>
            </a:r>
          </a:p>
        </p:txBody>
      </p:sp>
      <p:sp>
        <p:nvSpPr>
          <p:cNvPr id="29" name="TextovéPole 28"/>
          <p:cNvSpPr txBox="1"/>
          <p:nvPr/>
        </p:nvSpPr>
        <p:spPr>
          <a:xfrm>
            <a:off x="4795418" y="1859772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Reverzibilní dvířka</a:t>
            </a: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508104" y="85683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cxnSp>
        <p:nvCxnSpPr>
          <p:cNvPr id="26" name="Přímá spojnice se šipkou 25">
            <a:extLst>
              <a:ext uri="{FF2B5EF4-FFF2-40B4-BE49-F238E27FC236}">
                <a16:creationId xmlns:a16="http://schemas.microsoft.com/office/drawing/2014/main" id="{01E79EFA-44C4-4264-AE83-D4732D239184}"/>
              </a:ext>
            </a:extLst>
          </p:cNvPr>
          <p:cNvCxnSpPr>
            <a:cxnSpLocks/>
          </p:cNvCxnSpPr>
          <p:nvPr/>
        </p:nvCxnSpPr>
        <p:spPr>
          <a:xfrm>
            <a:off x="7164288" y="983737"/>
            <a:ext cx="0" cy="2384943"/>
          </a:xfrm>
          <a:prstGeom prst="straightConnector1">
            <a:avLst/>
          </a:prstGeom>
          <a:ln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CF488D36-42D3-47A3-A2B0-03D9D78FAFFB}"/>
              </a:ext>
            </a:extLst>
          </p:cNvPr>
          <p:cNvSpPr txBox="1"/>
          <p:nvPr/>
        </p:nvSpPr>
        <p:spPr>
          <a:xfrm>
            <a:off x="6896246" y="1821469"/>
            <a:ext cx="553998" cy="634968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cs-CZ" sz="1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177 cm</a:t>
            </a:r>
          </a:p>
        </p:txBody>
      </p:sp>
      <p:pic>
        <p:nvPicPr>
          <p:cNvPr id="43" name="Obrázek 42">
            <a:extLst>
              <a:ext uri="{FF2B5EF4-FFF2-40B4-BE49-F238E27FC236}">
                <a16:creationId xmlns:a16="http://schemas.microsoft.com/office/drawing/2014/main" id="{E7D8171F-9449-4F1C-ACE2-A17F2944FC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094" y="951421"/>
            <a:ext cx="720000" cy="720000"/>
          </a:xfrm>
          <a:prstGeom prst="rect">
            <a:avLst/>
          </a:prstGeom>
        </p:spPr>
      </p:pic>
      <p:pic>
        <p:nvPicPr>
          <p:cNvPr id="46" name="Obrázek 45">
            <a:extLst>
              <a:ext uri="{FF2B5EF4-FFF2-40B4-BE49-F238E27FC236}">
                <a16:creationId xmlns:a16="http://schemas.microsoft.com/office/drawing/2014/main" id="{C3210551-178C-49FB-89D9-BEEFCAAF86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991" y="1669049"/>
            <a:ext cx="720000" cy="72000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69A57730-6063-4836-9F5C-79EBB64EFDA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2907024"/>
            <a:ext cx="1053076" cy="2106152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0BDD947E-7BCD-44CD-9441-8576B0A273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8572" y="254960"/>
            <a:ext cx="688482" cy="695166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0DEC685E-FEA7-4BB6-99A4-C2CE5F6C7A7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297" y="3561082"/>
            <a:ext cx="1440000" cy="1440000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62EA3C1A-DFB9-4C3A-8AA7-BE18FB36F85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5436" y="1208194"/>
            <a:ext cx="1440000" cy="1440000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3A823E34-664B-4AA0-97D8-D91E5DF9ECDB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0" t="6789" r="20600" b="5925"/>
          <a:stretch/>
        </p:blipFill>
        <p:spPr>
          <a:xfrm>
            <a:off x="5833092" y="987955"/>
            <a:ext cx="1262657" cy="2441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http://schemas.microsoft.com/office/2006/metadata/properties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b4af0723-3826-4aee-ba08-906e8dce3040"/>
    <ds:schemaRef ds:uri="http://schemas.microsoft.com/office/infopath/2007/PartnerControls"/>
    <ds:schemaRef ds:uri="http://purl.org/dc/elements/1.1/"/>
    <ds:schemaRef ds:uri="a09af93a-bc92-4cce-8ba3-c8fdbed82e22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1917</TotalTime>
  <Words>237</Words>
  <Application>Microsoft Office PowerPoint</Application>
  <PresentationFormat>Předvádění na obrazovce (4:3)</PresentationFormat>
  <Paragraphs>41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Kristýna Kopecká</cp:lastModifiedBy>
  <cp:revision>248</cp:revision>
  <cp:lastPrinted>2016-05-31T13:00:02Z</cp:lastPrinted>
  <dcterms:created xsi:type="dcterms:W3CDTF">2015-07-16T11:02:07Z</dcterms:created>
  <dcterms:modified xsi:type="dcterms:W3CDTF">2021-10-27T16:11:03Z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