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RTXSGP47TMSCE-36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Vrchem </a:t>
            </a:r>
            <a:r>
              <a:rPr lang="cs-CZ" altLang="cs-CZ" sz="1400" dirty="0">
                <a:solidFill>
                  <a:prstClr val="black"/>
                </a:solidFill>
                <a:latin typeface="Arial" charset="0"/>
              </a:rPr>
              <a:t>plněná automatická pračka </a:t>
            </a:r>
            <a:endParaRPr lang="cs-CZ" altLang="cs-CZ" sz="1400" dirty="0" smtClean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Invertorový motor, pára, digitální dotykový displej, rychlé cykly, ovládací panel v češtině, Instant Mix, Easy Opening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04456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Hlavní </a:t>
            </a:r>
            <a:r>
              <a:rPr lang="cs-CZ" altLang="cs-CZ" sz="800" b="1" dirty="0">
                <a:latin typeface="Arial" charset="0"/>
              </a:rPr>
              <a:t>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2019/2014)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B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Jmenovitá kapacita (kg)		</a:t>
            </a:r>
            <a:r>
              <a:rPr lang="cs-CZ" altLang="cs-CZ" sz="800" dirty="0" smtClean="0">
                <a:latin typeface="Arial" charset="0"/>
              </a:rPr>
              <a:t>7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 cyklus programu Eco 40-60 (kWh) 	</a:t>
            </a:r>
            <a:r>
              <a:rPr lang="cs-CZ" altLang="cs-CZ" sz="800" dirty="0" smtClean="0">
                <a:latin typeface="Arial" charset="0"/>
              </a:rPr>
              <a:t>0,517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100 cyklů programu Eco 40-60 (kWh)	</a:t>
            </a:r>
            <a:r>
              <a:rPr lang="cs-CZ" altLang="cs-CZ" sz="800" dirty="0" smtClean="0">
                <a:latin typeface="Arial" charset="0"/>
              </a:rPr>
              <a:t>52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vody na 1 cyklus v programu Eco 40-60 (l) 	</a:t>
            </a:r>
            <a:r>
              <a:rPr lang="cs-CZ" altLang="cs-CZ" sz="800" dirty="0" smtClean="0">
                <a:latin typeface="Arial" charset="0"/>
              </a:rPr>
              <a:t>42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Otáčky při odstřeďování (ot./min)		</a:t>
            </a:r>
            <a:r>
              <a:rPr lang="cs-CZ" altLang="cs-CZ" sz="800" dirty="0" smtClean="0">
                <a:latin typeface="Arial" charset="0"/>
              </a:rPr>
              <a:t>1351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účinnosti sušení odstřeďováním		</a:t>
            </a:r>
            <a:r>
              <a:rPr lang="cs-CZ" altLang="cs-CZ" sz="800" dirty="0" smtClean="0">
                <a:latin typeface="Arial" charset="0"/>
              </a:rPr>
              <a:t>B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Trvání programu Eco 40-60 (h:min)		</a:t>
            </a:r>
            <a:r>
              <a:rPr lang="cs-CZ" altLang="cs-CZ" sz="800" dirty="0" smtClean="0">
                <a:latin typeface="Arial" charset="0"/>
              </a:rPr>
              <a:t>3:28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ve fázi odstřeďování (dB(A) re 1 pW) 	</a:t>
            </a:r>
            <a:r>
              <a:rPr lang="cs-CZ" altLang="cs-CZ" sz="800" dirty="0" smtClean="0">
                <a:latin typeface="Arial" charset="0"/>
              </a:rPr>
              <a:t>75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 při odstřeďování	B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Direct Motion Motor – motor umístěný přímo na bubnu bez použití řemenu, tichý chod pouhých 75 dB(A) při odstřeďování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Záruka na motor 12 let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ABT – antibakt. ošetření zásuvky na detergent a gumového těsnění dvířek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Pára – ošetření párou (přídavná funkce)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Instant Mix – rozpuštění pracího prostředku ve vodě a kropení prádla touto směsí v průběhu praní pro rychlejší a účinnější praní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Ovládací panel v češtině</a:t>
            </a: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Programy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15 programů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Jemné, Rychlý 44 min, Expres 14 min, Mix 59 min, Vlna/Hedvábí, Sportovní prádlo, Vypouštění/Odstřeďování, Máchání, Eco 40-60, 20°C, Hygienické praní, Dětské prádlo, Mix, Syntetika, Bavlna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Nastavení teploty praní, Nastavení otáček odstřeďování,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Pára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, Odložený konec programu,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Nastavení stupně znečištění,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 Předpírka, Aquaplus - přídavné máchání, Hygiene+, Dětský zámek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Bezpečnostní zámek dveří; Ochrana proti úniku vody Antioverflow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Ovládací panel v češtině,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Digitální dotykový displej;</a:t>
            </a: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Direct Motion motor – tichý chod;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Materiál bubnu Nerez/ vany Silitech</a:t>
            </a: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Easy Opening – Snadné otevírání bubnu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31019455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6921081595954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Bílá se stříbrnou rukojetí            		a knoflíkem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860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410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600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58,5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890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480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650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788024" y="2962939"/>
            <a:ext cx="978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 -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pouhých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75dB(A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při odstřeďování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893691" y="1044839"/>
            <a:ext cx="897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motor umístěný přímo na bubnu bez použití řemenu, tichý chod 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4932040" y="3903439"/>
            <a:ext cx="693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Snadné otevírání bubnu 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961262" y="2069555"/>
            <a:ext cx="801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Parní funkce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větší hygienu a snadnější žehlení </a:t>
            </a: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497" y="945977"/>
            <a:ext cx="720000" cy="757153"/>
          </a:xfrm>
          <a:prstGeom prst="rect">
            <a:avLst/>
          </a:prstGeom>
        </p:spPr>
      </p:pic>
      <p:sp>
        <p:nvSpPr>
          <p:cNvPr id="21" name="TextovéPole 20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138" y="2095506"/>
            <a:ext cx="720000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963" y="1016908"/>
            <a:ext cx="720000" cy="720000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811" y="2904733"/>
            <a:ext cx="720000" cy="720000"/>
          </a:xfrm>
          <a:prstGeom prst="rect">
            <a:avLst/>
          </a:prstGeom>
        </p:spPr>
      </p:pic>
      <p:sp>
        <p:nvSpPr>
          <p:cNvPr id="18" name="Obdélník 17"/>
          <p:cNvSpPr/>
          <p:nvPr/>
        </p:nvSpPr>
        <p:spPr>
          <a:xfrm>
            <a:off x="4093659" y="5244325"/>
            <a:ext cx="478342" cy="272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4116172" y="2895401"/>
            <a:ext cx="599844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75 dB</a:t>
            </a:r>
            <a:endParaRPr lang="cs-CZ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139952" y="3861048"/>
            <a:ext cx="8174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Easy Opening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00" t="6951" r="30050" b="5900"/>
          <a:stretch/>
        </p:blipFill>
        <p:spPr>
          <a:xfrm>
            <a:off x="5790882" y="1939947"/>
            <a:ext cx="1382422" cy="3101107"/>
          </a:xfrm>
          <a:prstGeom prst="rect">
            <a:avLst/>
          </a:prstGeom>
        </p:spPr>
      </p:pic>
      <p:sp>
        <p:nvSpPr>
          <p:cNvPr id="20" name="TextovéPole 19"/>
          <p:cNvSpPr txBox="1"/>
          <p:nvPr/>
        </p:nvSpPr>
        <p:spPr>
          <a:xfrm>
            <a:off x="4869536" y="4593322"/>
            <a:ext cx="92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Antibakteriální ošetření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zásuvky na prášek a těsnění</a:t>
            </a:r>
          </a:p>
        </p:txBody>
      </p:sp>
      <p:pic>
        <p:nvPicPr>
          <p:cNvPr id="22" name="Obrázek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421" y="4510831"/>
            <a:ext cx="720000" cy="72000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16416" y="833976"/>
            <a:ext cx="706388" cy="69269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276" y="1761093"/>
            <a:ext cx="1583071" cy="316614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purl.org/dc/elements/1.1/"/>
    <ds:schemaRef ds:uri="b4af0723-3826-4aee-ba08-906e8dce3040"/>
    <ds:schemaRef ds:uri="http://schemas.microsoft.com/office/infopath/2007/PartnerControls"/>
    <ds:schemaRef ds:uri="a09af93a-bc92-4cce-8ba3-c8fdbed82e22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2250</TotalTime>
  <Words>85</Words>
  <Application>Microsoft Office PowerPoint</Application>
  <PresentationFormat>Předvádění na obrazovce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301</cp:revision>
  <cp:lastPrinted>2016-05-31T13:00:02Z</cp:lastPrinted>
  <dcterms:created xsi:type="dcterms:W3CDTF">2015-07-16T11:02:07Z</dcterms:created>
  <dcterms:modified xsi:type="dcterms:W3CDTF">2023-05-18T08:58:15Z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