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HCE321C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truhlicový mrazák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kompresor,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2 koše,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Rychlé mrazení, digitální displej, zámek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dveří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319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-/</a:t>
            </a:r>
            <a:r>
              <a:rPr lang="cs-CZ" altLang="cs-CZ" sz="800" dirty="0" smtClean="0">
                <a:latin typeface="Arial" charset="0"/>
              </a:rPr>
              <a:t>319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152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0,416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21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50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 - T  10 °- 43 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b="1" dirty="0">
                <a:latin typeface="Arial" charset="0"/>
              </a:rPr>
              <a:t>Nejnižší bezpečná pracovní teplota okolí mrazničky         -15 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úsporný chod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Funkce Rychlé mrazení 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Elektronické ovládání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Externí dotykový displej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Dětská pojistka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Antibakteriální gumové těsnění dvířek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Možnost umístit v místnosti s okolní teplotou až do -15° C (sklep</a:t>
            </a:r>
            <a:r>
              <a:rPr lang="cs-CZ" altLang="cs-CZ" sz="800" b="1" dirty="0" smtClean="0">
                <a:latin typeface="Arial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Vizuální alarm zvýšené teploty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Statické chlazení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Rozsah nastavení teplot -12 až -26 °C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 smtClean="0">
                <a:latin typeface="Arial" charset="0"/>
              </a:rPr>
              <a:t>závěsné koše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Rychlého mrazení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Manuální odmrazování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LED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madlo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Zámek dveří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/>
        </p:nvSpPr>
        <p:spPr>
          <a:xfrm>
            <a:off x="4788024" y="3645024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37001737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6930265306897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1410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1470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775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6418394" y="2028419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141</a:t>
            </a:r>
            <a:endParaRPr lang="cs-CZ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cs-C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294" y="1054424"/>
            <a:ext cx="720000" cy="720000"/>
          </a:xfrm>
          <a:prstGeom prst="rect">
            <a:avLst/>
          </a:prstGeom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016" y="3358760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1846512"/>
            <a:ext cx="720000" cy="720000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4913493" y="1052736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836660" y="1911498"/>
            <a:ext cx="7623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951424" y="3533948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LED osvětlení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2677974"/>
            <a:ext cx="720000" cy="720000"/>
          </a:xfrm>
          <a:prstGeom prst="rect">
            <a:avLst/>
          </a:prstGeom>
        </p:spPr>
      </p:pic>
      <p:sp>
        <p:nvSpPr>
          <p:cNvPr id="43" name="TextovéPole 42"/>
          <p:cNvSpPr txBox="1"/>
          <p:nvPr/>
        </p:nvSpPr>
        <p:spPr>
          <a:xfrm>
            <a:off x="4716016" y="2773905"/>
            <a:ext cx="945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</a:p>
        </p:txBody>
      </p:sp>
      <p:cxnSp>
        <p:nvCxnSpPr>
          <p:cNvPr id="16" name="Přímá spojnice se šipkou 15"/>
          <p:cNvCxnSpPr/>
          <p:nvPr/>
        </p:nvCxnSpPr>
        <p:spPr>
          <a:xfrm>
            <a:off x="5940152" y="2708920"/>
            <a:ext cx="1660979" cy="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815143" y="972702"/>
            <a:ext cx="1800000" cy="111322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t="19551" r="3800" b="19551"/>
          <a:stretch/>
        </p:blipFill>
        <p:spPr>
          <a:xfrm>
            <a:off x="5734257" y="2888940"/>
            <a:ext cx="2209370" cy="143981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57270" y="821327"/>
            <a:ext cx="706388" cy="69269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096" y="2141094"/>
            <a:ext cx="1060154" cy="21203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metadata/properties"/>
    <ds:schemaRef ds:uri="http://purl.org/dc/terms/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2142</TotalTime>
  <Words>47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294</cp:revision>
  <cp:lastPrinted>2016-05-31T13:00:02Z</cp:lastPrinted>
  <dcterms:created xsi:type="dcterms:W3CDTF">2015-07-16T11:02:07Z</dcterms:created>
  <dcterms:modified xsi:type="dcterms:W3CDTF">2025-06-11T13:30:33Z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