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26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30.10.2018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30.10.2018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rázek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CBWM 712D-S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Vestavná automatická pračka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rgbClr val="706F6F"/>
                </a:solidFill>
                <a:latin typeface="Arial" charset="0"/>
              </a:rPr>
              <a:t>Digitální displej, rychlé programy 14, 30, 44 </a:t>
            </a:r>
            <a:r>
              <a:rPr lang="cs-CZ" altLang="cs-CZ" sz="1200" dirty="0">
                <a:solidFill>
                  <a:srgbClr val="706F6F"/>
                </a:solidFill>
                <a:latin typeface="Arial" charset="0"/>
              </a:rPr>
              <a:t>min, </a:t>
            </a:r>
            <a:r>
              <a:rPr lang="cs-CZ" altLang="cs-CZ" sz="1200" dirty="0" smtClean="0">
                <a:solidFill>
                  <a:srgbClr val="706F6F"/>
                </a:solidFill>
                <a:latin typeface="Arial" charset="0"/>
              </a:rPr>
              <a:t>AC </a:t>
            </a:r>
            <a:r>
              <a:rPr lang="cs-CZ" altLang="cs-CZ" sz="1200" dirty="0">
                <a:solidFill>
                  <a:srgbClr val="706F6F"/>
                </a:solidFill>
                <a:latin typeface="Arial" charset="0"/>
              </a:rPr>
              <a:t>motor, </a:t>
            </a:r>
            <a:endParaRPr lang="cs-CZ" altLang="cs-CZ" sz="12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052736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Kapacita </a:t>
            </a:r>
            <a:r>
              <a:rPr lang="cs-CZ" altLang="cs-CZ" sz="800" dirty="0">
                <a:latin typeface="Arial" charset="0"/>
              </a:rPr>
              <a:t>bavlna (kg) 	</a:t>
            </a:r>
            <a:r>
              <a:rPr lang="cs-CZ" altLang="cs-CZ" sz="800" dirty="0" smtClean="0">
                <a:latin typeface="Arial" charset="0"/>
              </a:rPr>
              <a:t>	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Maximální otáčky odstřeďování	</a:t>
            </a:r>
            <a:r>
              <a:rPr lang="cs-CZ" altLang="cs-CZ" sz="800" dirty="0" smtClean="0">
                <a:latin typeface="Arial" charset="0"/>
              </a:rPr>
              <a:t>	1200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Energetická třída	</a:t>
            </a:r>
            <a:r>
              <a:rPr lang="cs-CZ" altLang="cs-CZ" sz="800" dirty="0" smtClean="0">
                <a:latin typeface="Arial" charset="0"/>
              </a:rPr>
              <a:t>		A</a:t>
            </a:r>
            <a:r>
              <a:rPr lang="cs-CZ" altLang="cs-CZ" sz="800" dirty="0">
                <a:latin typeface="Arial" charset="0"/>
              </a:rPr>
              <a:t>+++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Třída </a:t>
            </a:r>
            <a:r>
              <a:rPr lang="cs-CZ" altLang="cs-CZ" sz="800" dirty="0">
                <a:latin typeface="Arial" charset="0"/>
              </a:rPr>
              <a:t>účinnosti odstřeďování	</a:t>
            </a:r>
            <a:r>
              <a:rPr lang="cs-CZ" altLang="cs-CZ" sz="800" dirty="0" smtClean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Spotř. en. bavlna 60° plná náplň (kWh) </a:t>
            </a:r>
            <a:r>
              <a:rPr lang="cs-CZ" altLang="cs-CZ" sz="800" dirty="0" smtClean="0">
                <a:latin typeface="Arial" charset="0"/>
              </a:rPr>
              <a:t>		1,07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Spotř. en. bavlna 60° částečná náplň (kWh) 	</a:t>
            </a:r>
            <a:r>
              <a:rPr lang="cs-CZ" altLang="cs-CZ" sz="800" dirty="0" smtClean="0">
                <a:latin typeface="Arial" charset="0"/>
              </a:rPr>
              <a:t>0,8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spotř. </a:t>
            </a:r>
            <a:r>
              <a:rPr lang="cs-CZ" altLang="cs-CZ" sz="800" dirty="0">
                <a:latin typeface="Arial" charset="0"/>
              </a:rPr>
              <a:t>energie (kWh/rok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175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vody (l/rok) 	</a:t>
            </a:r>
            <a:r>
              <a:rPr lang="cs-CZ" altLang="cs-CZ" sz="800" dirty="0" smtClean="0">
                <a:latin typeface="Arial" charset="0"/>
              </a:rPr>
              <a:t>	9600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Doba praní bavlna 60° plná náplň (min) 		210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Hlučnost </a:t>
            </a:r>
            <a:r>
              <a:rPr lang="cs-CZ" altLang="cs-CZ" sz="800" dirty="0">
                <a:latin typeface="Arial" charset="0"/>
              </a:rPr>
              <a:t>praní/ odstřeďování </a:t>
            </a:r>
            <a:r>
              <a:rPr lang="cs-CZ" altLang="cs-CZ" sz="800" dirty="0" smtClean="0">
                <a:latin typeface="Arial" charset="0"/>
              </a:rPr>
              <a:t>(dB(A))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56/75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Množstevní automatika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16 programů </a:t>
            </a:r>
            <a:r>
              <a:rPr lang="cs-CZ" altLang="cs-CZ" sz="800" dirty="0" smtClean="0">
                <a:latin typeface="Arial" charset="0"/>
              </a:rPr>
              <a:t>základních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Bílé</a:t>
            </a:r>
            <a:r>
              <a:rPr lang="cs-CZ" altLang="cs-CZ" sz="800" dirty="0">
                <a:latin typeface="Arial" charset="0"/>
              </a:rPr>
              <a:t>, Bílé + předpírka, Eco Mix 20°, Bavlna, Syntetika, Denní 59 min, Rychlý 14,30, 44 min, Máchání, Odčerpání + Odstřeďování, Jemné, Džíny, Dětský, Vlna, Ruční, </a:t>
            </a:r>
            <a:r>
              <a:rPr lang="cs-CZ" altLang="cs-CZ" sz="800" dirty="0" smtClean="0">
                <a:latin typeface="Arial" charset="0"/>
              </a:rPr>
              <a:t>Hedvábí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Extra máchání, Hygienický, Snadné žehlení, Odložený start až 24 hod, Rychlý/Nastavení míry znečištění, Nastavení teploty praní, Nastavení otáček odstřeďování, Zablokování </a:t>
            </a:r>
            <a:r>
              <a:rPr lang="cs-CZ" altLang="cs-CZ" sz="800" dirty="0" smtClean="0">
                <a:latin typeface="Arial" charset="0"/>
              </a:rPr>
              <a:t>tlačítek, Ukazatel zbytkového času praní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Digitální displej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AC motor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Buben Shiatsu – masážní body na povrchu pro šetrnou péči o tkaniny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Šířka dvířek 35 cm / Úhel otevírání dvířek 180°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dveří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proti úniku vody Antioverflow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proti přepěnění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600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860032" y="2766326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Mix 20° úspora  40%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0873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60032" y="191683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programy 14, 30,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 min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3392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3429000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Buben </a:t>
            </a: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Shiatsu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masážní body pro šetrnou péči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" t="23014" r="2101" b="24069"/>
          <a:stretch/>
        </p:blipFill>
        <p:spPr>
          <a:xfrm>
            <a:off x="5796136" y="1171600"/>
            <a:ext cx="838200" cy="457200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5796136" y="501317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31800241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8016361931268 Barva 		Bílá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820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596 x 570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66,5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620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68,5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" t="2800" r="3200" b="3599"/>
          <a:stretch/>
        </p:blipFill>
        <p:spPr>
          <a:xfrm>
            <a:off x="4067944" y="3392912"/>
            <a:ext cx="720000" cy="720000"/>
          </a:xfrm>
          <a:prstGeom prst="flowChartConnector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1772816"/>
            <a:ext cx="756000" cy="756000"/>
          </a:xfrm>
          <a:prstGeom prst="flowChartConnector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" t="-3387" r="-1693" b="3387"/>
          <a:stretch/>
        </p:blipFill>
        <p:spPr>
          <a:xfrm>
            <a:off x="4068032" y="2528816"/>
            <a:ext cx="792000" cy="792000"/>
          </a:xfrm>
          <a:prstGeom prst="flowChartConnector">
            <a:avLst/>
          </a:prstGeom>
        </p:spPr>
      </p:pic>
      <p:sp>
        <p:nvSpPr>
          <p:cNvPr id="38" name="Ovál 37"/>
          <p:cNvSpPr/>
          <p:nvPr/>
        </p:nvSpPr>
        <p:spPr>
          <a:xfrm>
            <a:off x="4860032" y="105273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860032" y="1167135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Nastavení úrovně znečištění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916832"/>
            <a:ext cx="3024000" cy="3024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05281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5" name="Obrázek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052736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90872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56</Words>
  <Application>Microsoft Office PowerPoint</Application>
  <PresentationFormat>Předvádění na obrazovce (4:3)</PresentationFormat>
  <Paragraphs>51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92</cp:revision>
  <cp:lastPrinted>2016-05-05T10:40:20Z</cp:lastPrinted>
  <dcterms:created xsi:type="dcterms:W3CDTF">2015-07-16T11:02:07Z</dcterms:created>
  <dcterms:modified xsi:type="dcterms:W3CDTF">2018-10-30T16:20:12Z</dcterms:modified>
</cp:coreProperties>
</file>