
<file path=[Content_Types].xml><?xml version="1.0" encoding="utf-8"?>
<Types xmlns="http://schemas.openxmlformats.org/package/2006/content-types">
  <Default Extension="rels" ContentType="application/vnd.openxmlformats-package.relationships+xml"/>
  <Default Extension="png" ContentType="image/png"/>
  <Default Extension="jpeg" ContentType="image/jpeg"/>
  <Default Extension="xml" ContentType="application/vnd.openxmlformats-officedocument.presentationml.presProps+xml"/>
  <Override PartName="/ppt/slideLayouts/slideLayout3.xml" ContentType="application/vnd.openxmlformats-officedocument.presentationml.slideLayout+xml"/>
  <Override PartName="/docProps/app.xml" ContentType="application/vnd.openxmlformats-officedocument.extended-properties+xml"/>
  <Override PartName="/ppt/slideMasters/slideMaster1.xml" ContentType="application/vnd.openxmlformats-officedocument.presentationml.slideMaster+xml"/>
  <Override PartName="/ppt/slideLayouts/slideLayout2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1.xml" ContentType="application/vnd.openxmlformats-officedocument.theme+xml"/>
  <Override PartName="/ppt/slideLayouts/slideLayout4.xml" ContentType="application/vnd.openxmlformats-officedocument.presentationml.slideLayout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viewProps.xml" ContentType="application/vnd.openxmlformats-officedocument.presentationml.viewProps+xml"/>
  <Override PartName="/ppt/presentation.xml" ContentType="application/vnd.openxmlformats-officedocument.presentationml.presentation.main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11608" r:id="rId2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lling Shee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8"/>
          <p:cNvPicPr>
            <a:picLocks noChangeAspect="1"/>
          </p:cNvPicPr>
          <p:nvPr userDrawn="1"/>
        </p:nvPicPr>
        <p:blipFill rotWithShape="1">
          <a:blip r:embed="rId2"/>
          <a:srcRect l="35248"/>
          <a:stretch/>
        </p:blipFill>
        <p:spPr>
          <a:xfrm>
            <a:off x="4298535" y="1011"/>
            <a:ext cx="7889867" cy="6855976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39152195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TB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8"/>
          <p:cNvPicPr>
            <a:picLocks noChangeAspect="1"/>
          </p:cNvPicPr>
          <p:nvPr userDrawn="1"/>
        </p:nvPicPr>
        <p:blipFill rotWithShape="1">
          <a:blip r:embed="rId2"/>
          <a:srcRect l="22203"/>
          <a:stretch/>
        </p:blipFill>
        <p:spPr>
          <a:xfrm>
            <a:off x="2709017" y="1011"/>
            <a:ext cx="9479385" cy="685597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" name="Text Placeholder 7"/>
          <p:cNvSpPr txBox="1">
            <a:spLocks noGrp="1"/>
          </p:cNvSpPr>
          <p:nvPr>
            <p:ph type="body" sz="quarter" idx="4294967295"/>
          </p:nvPr>
        </p:nvSpPr>
        <p:spPr>
          <a:xfrm>
            <a:off x="9264347" y="2468893"/>
            <a:ext cx="2592287" cy="124814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1" compatLnSpc="1">
            <a:noAutofit/>
          </a:bodyPr>
          <a:lstStyle>
            <a:lvl1pPr marL="0" marR="0" lvl="0" indent="0" algn="ctr" fontAlgn="auto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None/>
              <a:tabLst/>
              <a:defRPr lang="en-GB" sz="1400" b="0" i="0" u="none" strike="noStrike" cap="none" spc="0" baseline="0">
                <a:solidFill>
                  <a:srgbClr val="000000"/>
                </a:solidFill>
                <a:uFillTx/>
                <a:latin typeface="Helvetica" panose="020B0604020202020204" pitchFamily="34" charset="0"/>
                <a:cs typeface="Helvetica" panose="020B0604020202020204" pitchFamily="34" charset="0"/>
              </a:defRPr>
            </a:lvl1pPr>
          </a:lstStyle>
          <a:p>
            <a:pPr lvl="0"/>
            <a:r>
              <a:rPr lang="en-GB"/>
              <a:t>Text</a:t>
            </a:r>
          </a:p>
        </p:txBody>
      </p:sp>
      <p:sp>
        <p:nvSpPr>
          <p:cNvPr id="3" name="Text Placeholder 7"/>
          <p:cNvSpPr txBox="1">
            <a:spLocks noGrp="1"/>
          </p:cNvSpPr>
          <p:nvPr>
            <p:ph type="body" sz="quarter" idx="4294967295"/>
          </p:nvPr>
        </p:nvSpPr>
        <p:spPr>
          <a:xfrm>
            <a:off x="9264347" y="1028737"/>
            <a:ext cx="2592287" cy="124814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1" compatLnSpc="1">
            <a:noAutofit/>
          </a:bodyPr>
          <a:lstStyle>
            <a:lvl1pPr marL="0" marR="0" lvl="0" indent="0" algn="ctr" fontAlgn="auto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None/>
              <a:tabLst/>
              <a:defRPr lang="en-GB" sz="1400" b="0" i="0" u="none" strike="noStrike" cap="none" spc="0" baseline="0">
                <a:solidFill>
                  <a:srgbClr val="000000"/>
                </a:solidFill>
                <a:uFillTx/>
                <a:latin typeface="Helvetica" panose="020B0604020202020204" pitchFamily="34" charset="0"/>
                <a:cs typeface="Helvetica" panose="020B0604020202020204" pitchFamily="34" charset="0"/>
              </a:defRPr>
            </a:lvl1pPr>
          </a:lstStyle>
          <a:p>
            <a:pPr lvl="0"/>
            <a:r>
              <a:rPr lang="en-GB"/>
              <a:t>Text</a:t>
            </a:r>
          </a:p>
        </p:txBody>
      </p:sp>
      <p:sp>
        <p:nvSpPr>
          <p:cNvPr id="4" name="Text Placeholder 7"/>
          <p:cNvSpPr txBox="1">
            <a:spLocks noGrp="1"/>
          </p:cNvSpPr>
          <p:nvPr>
            <p:ph type="body" sz="quarter" idx="4294967295"/>
          </p:nvPr>
        </p:nvSpPr>
        <p:spPr>
          <a:xfrm>
            <a:off x="9264347" y="3909047"/>
            <a:ext cx="2592287" cy="124814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1" compatLnSpc="1">
            <a:noAutofit/>
          </a:bodyPr>
          <a:lstStyle>
            <a:lvl1pPr marL="0" marR="0" lvl="0" indent="0" algn="ctr" fontAlgn="auto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None/>
              <a:tabLst/>
              <a:defRPr lang="en-GB" sz="1400" b="0" i="0" u="none" strike="noStrike" cap="none" spc="0" baseline="0">
                <a:solidFill>
                  <a:srgbClr val="000000"/>
                </a:solidFill>
                <a:uFillTx/>
                <a:latin typeface="Helvetica" panose="020B0604020202020204" pitchFamily="34" charset="0"/>
                <a:cs typeface="Helvetica" panose="020B0604020202020204" pitchFamily="34" charset="0"/>
              </a:defRPr>
            </a:lvl1pPr>
          </a:lstStyle>
          <a:p>
            <a:pPr lvl="0"/>
            <a:r>
              <a:rPr lang="en-GB"/>
              <a:t>Text</a:t>
            </a:r>
          </a:p>
        </p:txBody>
      </p:sp>
      <p:sp>
        <p:nvSpPr>
          <p:cNvPr id="5" name="Text Placeholder 7"/>
          <p:cNvSpPr txBox="1">
            <a:spLocks noGrp="1"/>
          </p:cNvSpPr>
          <p:nvPr>
            <p:ph type="body" sz="quarter" idx="4294967295"/>
          </p:nvPr>
        </p:nvSpPr>
        <p:spPr>
          <a:xfrm>
            <a:off x="9264347" y="5349215"/>
            <a:ext cx="2592287" cy="124814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1" compatLnSpc="1">
            <a:noAutofit/>
          </a:bodyPr>
          <a:lstStyle>
            <a:lvl1pPr marL="0" marR="0" lvl="0" indent="0" algn="ctr" fontAlgn="auto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None/>
              <a:tabLst/>
              <a:defRPr lang="en-GB" sz="1400" b="0" i="0" u="none" strike="noStrike" cap="none" spc="0" baseline="0">
                <a:solidFill>
                  <a:srgbClr val="000000"/>
                </a:solidFill>
                <a:uFillTx/>
                <a:latin typeface="Helvetica" panose="020B0604020202020204" pitchFamily="34" charset="0"/>
                <a:cs typeface="Helvetica" panose="020B0604020202020204" pitchFamily="34" charset="0"/>
              </a:defRPr>
            </a:lvl1pPr>
          </a:lstStyle>
          <a:p>
            <a:pPr lvl="0"/>
            <a:r>
              <a:rPr lang="en-GB"/>
              <a:t>Text</a:t>
            </a:r>
          </a:p>
        </p:txBody>
      </p:sp>
    </p:spTree>
    <p:extLst>
      <p:ext uri="{BB962C8B-B14F-4D97-AF65-F5344CB8AC3E}">
        <p14:creationId xmlns:p14="http://schemas.microsoft.com/office/powerpoint/2010/main" val="31327454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oduct Spec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6"/>
          <p:cNvSpPr txBox="1">
            <a:spLocks noGrp="1"/>
          </p:cNvSpPr>
          <p:nvPr>
            <p:ph type="pic" sz="quarter" idx="4294967295"/>
          </p:nvPr>
        </p:nvSpPr>
        <p:spPr>
          <a:xfrm>
            <a:off x="239354" y="836712"/>
            <a:ext cx="5952657" cy="576062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fontAlgn="auto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None/>
              <a:tabLst/>
              <a:defRPr lang="en-GB" sz="4267" b="0" i="0" u="none" strike="noStrike" cap="none" spc="0" baseline="0">
                <a:solidFill>
                  <a:srgbClr val="F8F8F8"/>
                </a:solidFill>
                <a:uFillTx/>
                <a:latin typeface="Helvetica" panose="020B0604020202020204" pitchFamily="34" charset="0"/>
                <a:cs typeface="Helvetica" panose="020B0604020202020204" pitchFamily="34" charset="0"/>
              </a:defRPr>
            </a:lvl1pPr>
          </a:lstStyle>
          <a:p>
            <a:pPr lvl="0"/>
            <a:endParaRPr lang="en-GB" dirty="0"/>
          </a:p>
        </p:txBody>
      </p:sp>
      <p:sp>
        <p:nvSpPr>
          <p:cNvPr id="3" name="Text Placeholder 7"/>
          <p:cNvSpPr txBox="1">
            <a:spLocks noGrp="1"/>
          </p:cNvSpPr>
          <p:nvPr>
            <p:ph type="body" sz="quarter" idx="4294967295"/>
          </p:nvPr>
        </p:nvSpPr>
        <p:spPr>
          <a:xfrm>
            <a:off x="8976323" y="1412772"/>
            <a:ext cx="3072347" cy="528057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fontAlgn="auto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None/>
              <a:tabLst/>
              <a:defRPr lang="en-GB" sz="1467" b="0" i="0" u="none" strike="noStrike" cap="none" spc="0" baseline="0">
                <a:solidFill>
                  <a:srgbClr val="FFFFFF"/>
                </a:solidFill>
                <a:uFillTx/>
                <a:latin typeface="Helvetica" panose="020B0604020202020204" pitchFamily="34" charset="0"/>
                <a:cs typeface="Helvetica" panose="020B0604020202020204" pitchFamily="34" charset="0"/>
              </a:defRPr>
            </a:lvl1pPr>
          </a:lstStyle>
          <a:p>
            <a:pPr lvl="0"/>
            <a:r>
              <a:rPr lang="en-GB"/>
              <a:t>Product Spec</a:t>
            </a:r>
          </a:p>
        </p:txBody>
      </p:sp>
    </p:spTree>
    <p:extLst>
      <p:ext uri="{BB962C8B-B14F-4D97-AF65-F5344CB8AC3E}">
        <p14:creationId xmlns:p14="http://schemas.microsoft.com/office/powerpoint/2010/main" val="3376323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503776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Remington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39DF0D-979C-49CB-8159-EAC65D29DFA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62355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609" y="1011"/>
            <a:ext cx="12184793" cy="6855976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3"/>
          <p:cNvSpPr/>
          <p:nvPr userDrawn="1"/>
        </p:nvSpPr>
        <p:spPr>
          <a:xfrm>
            <a:off x="111095" y="76912"/>
            <a:ext cx="2221907" cy="60675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908" y="279305"/>
            <a:ext cx="2176284" cy="514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2085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 algn="l" defTabSz="1219170" rtl="0" eaLnBrk="1" latinLnBrk="0" hangingPunct="1">
        <a:lnSpc>
          <a:spcPct val="90000"/>
        </a:lnSpc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04792" indent="-304792" algn="l" defTabSz="1219170" rtl="0" eaLnBrk="1" latinLnBrk="0" hangingPunct="1">
        <a:lnSpc>
          <a:spcPct val="90000"/>
        </a:lnSpc>
        <a:spcBef>
          <a:spcPts val="1333"/>
        </a:spcBef>
        <a:buFont typeface="Arial" panose="020B0604020202020204" pitchFamily="34" charset="0"/>
        <a:buChar char="•"/>
        <a:defRPr sz="3733" kern="1200">
          <a:solidFill>
            <a:schemeClr val="tx1"/>
          </a:solidFill>
          <a:latin typeface="+mn-lt"/>
          <a:ea typeface="+mn-ea"/>
          <a:cs typeface="+mn-cs"/>
        </a:defRPr>
      </a:lvl1pPr>
      <a:lvl2pPr marL="91437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6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12" Type="http://schemas.openxmlformats.org/officeDocument/2006/relationships/image" Target="../media/image15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5" Type="http://schemas.openxmlformats.org/officeDocument/2006/relationships/image" Target="../media/image8.pn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>
            <a:extLst>
              <a:ext uri="{FF2B5EF4-FFF2-40B4-BE49-F238E27FC236}">
                <a16:creationId xmlns:a16="http://schemas.microsoft.com/office/drawing/2014/main" id="{52778BBF-A1CD-72B2-A27E-72C2277EAB1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1196" y="2827314"/>
            <a:ext cx="2600989" cy="1920459"/>
          </a:xfrm>
          <a:prstGeom prst="rect">
            <a:avLst/>
          </a:prstGeom>
        </p:spPr>
      </p:pic>
      <p:sp>
        <p:nvSpPr>
          <p:cNvPr id="2" name="TextBox 28">
            <a:extLst>
              <a:ext uri="{FF2B5EF4-FFF2-40B4-BE49-F238E27FC236}">
                <a16:creationId xmlns:a16="http://schemas.microsoft.com/office/drawing/2014/main" id="{9D8D66EA-4731-4BD1-BD13-B7AAC71FE7BC}"/>
              </a:ext>
            </a:extLst>
          </p:cNvPr>
          <p:cNvSpPr txBox="1"/>
          <p:nvPr/>
        </p:nvSpPr>
        <p:spPr>
          <a:xfrm>
            <a:off x="7813593" y="5564604"/>
            <a:ext cx="3420250" cy="26161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cs-CZ" sz="1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elvetica" panose="020B0604020202020204" pitchFamily="34" charset="0"/>
                <a:ea typeface="+mn-ea"/>
                <a:cs typeface="Helvetica" panose="020B0604020202020204" pitchFamily="34" charset="0"/>
              </a:rPr>
              <a:t>Logistické údaje</a:t>
            </a:r>
            <a:endParaRPr kumimoji="0" lang="en-GB" sz="11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elvetica" panose="020B0604020202020204" pitchFamily="34" charset="0"/>
              <a:ea typeface="+mn-ea"/>
              <a:cs typeface="Helvetica" panose="020B0604020202020204" pitchFamily="34" charset="0"/>
            </a:endParaRPr>
          </a:p>
        </p:txBody>
      </p:sp>
      <p:sp>
        <p:nvSpPr>
          <p:cNvPr id="3" name="Text Box 17">
            <a:extLst>
              <a:ext uri="{FF2B5EF4-FFF2-40B4-BE49-F238E27FC236}">
                <a16:creationId xmlns:a16="http://schemas.microsoft.com/office/drawing/2014/main" id="{DA564BDD-FFD4-434B-9648-6C926A94070B}"/>
              </a:ext>
            </a:extLst>
          </p:cNvPr>
          <p:cNvSpPr txBox="1"/>
          <p:nvPr/>
        </p:nvSpPr>
        <p:spPr>
          <a:xfrm>
            <a:off x="7422599" y="5820453"/>
            <a:ext cx="4377997" cy="26161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cs-CZ" sz="11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S PGothic" pitchFamily="34"/>
                <a:cs typeface="Arial" panose="020B0604020202020204" pitchFamily="34" charset="0"/>
              </a:rPr>
              <a:t>Rozměry balení š x d x v</a:t>
            </a:r>
            <a:r>
              <a:rPr kumimoji="0" lang="en-GB" sz="11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S PGothic" pitchFamily="34"/>
                <a:cs typeface="Arial" panose="020B0604020202020204" pitchFamily="34" charset="0"/>
              </a:rPr>
              <a:t> (mm): 1</a:t>
            </a:r>
            <a:r>
              <a:rPr kumimoji="0" lang="pl-PL" sz="11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S PGothic" pitchFamily="34"/>
                <a:cs typeface="Arial" panose="020B0604020202020204" pitchFamily="34" charset="0"/>
              </a:rPr>
              <a:t>91</a:t>
            </a:r>
            <a:r>
              <a:rPr kumimoji="0" lang="en-GB" sz="11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S PGothic" pitchFamily="34"/>
                <a:cs typeface="Arial" panose="020B0604020202020204" pitchFamily="34" charset="0"/>
              </a:rPr>
              <a:t> x 32</a:t>
            </a:r>
            <a:r>
              <a:rPr kumimoji="0" lang="pl-PL" sz="11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S PGothic" pitchFamily="34"/>
                <a:cs typeface="Arial" panose="020B0604020202020204" pitchFamily="34" charset="0"/>
              </a:rPr>
              <a:t>1</a:t>
            </a:r>
            <a:r>
              <a:rPr kumimoji="0" lang="en-GB" sz="11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S PGothic" pitchFamily="34"/>
                <a:cs typeface="Arial" panose="020B0604020202020204" pitchFamily="34" charset="0"/>
              </a:rPr>
              <a:t> x 1</a:t>
            </a:r>
            <a:r>
              <a:rPr kumimoji="0" lang="pl-PL" sz="11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S PGothic" pitchFamily="34"/>
                <a:cs typeface="Arial" panose="020B0604020202020204" pitchFamily="34" charset="0"/>
              </a:rPr>
              <a:t>38</a:t>
            </a:r>
            <a:endParaRPr kumimoji="0" lang="en-GB" sz="11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MS PGothic" pitchFamily="34"/>
              <a:cs typeface="Arial" panose="020B0604020202020204" pitchFamily="34" charset="0"/>
            </a:endParaRPr>
          </a:p>
        </p:txBody>
      </p:sp>
      <p:sp>
        <p:nvSpPr>
          <p:cNvPr id="4" name="Text Box 18">
            <a:extLst>
              <a:ext uri="{FF2B5EF4-FFF2-40B4-BE49-F238E27FC236}">
                <a16:creationId xmlns:a16="http://schemas.microsoft.com/office/drawing/2014/main" id="{CCC601E5-0CAA-4AF9-8B2B-3A724B0B880E}"/>
              </a:ext>
            </a:extLst>
          </p:cNvPr>
          <p:cNvSpPr txBox="1"/>
          <p:nvPr/>
        </p:nvSpPr>
        <p:spPr>
          <a:xfrm>
            <a:off x="7581126" y="6369776"/>
            <a:ext cx="1619979" cy="26161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en-GB" sz="11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S PGothic" pitchFamily="34"/>
                <a:cs typeface="Arial" panose="020B0604020202020204" pitchFamily="34" charset="0"/>
              </a:rPr>
              <a:t>VKB: 45755560100</a:t>
            </a:r>
          </a:p>
        </p:txBody>
      </p:sp>
      <p:sp>
        <p:nvSpPr>
          <p:cNvPr id="5" name="Text Box 19">
            <a:extLst>
              <a:ext uri="{FF2B5EF4-FFF2-40B4-BE49-F238E27FC236}">
                <a16:creationId xmlns:a16="http://schemas.microsoft.com/office/drawing/2014/main" id="{5BE5EBE6-0495-40C6-A655-88C38454D53D}"/>
              </a:ext>
            </a:extLst>
          </p:cNvPr>
          <p:cNvSpPr txBox="1"/>
          <p:nvPr/>
        </p:nvSpPr>
        <p:spPr>
          <a:xfrm>
            <a:off x="7422599" y="6097995"/>
            <a:ext cx="2628024" cy="26161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cs-CZ" sz="1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MS PGothic" pitchFamily="34"/>
                <a:cs typeface="Arial" panose="020B0604020202020204" pitchFamily="34" charset="0"/>
              </a:rPr>
              <a:t>Váha produktu v balení </a:t>
            </a:r>
            <a:r>
              <a:rPr kumimoji="0" lang="en-GB" sz="1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MS PGothic" pitchFamily="34"/>
                <a:cs typeface="Arial" panose="020B0604020202020204" pitchFamily="34" charset="0"/>
              </a:rPr>
              <a:t>(g): </a:t>
            </a:r>
            <a:r>
              <a:rPr kumimoji="0" lang="pl-PL" sz="1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MS PGothic" pitchFamily="34"/>
                <a:cs typeface="Arial" panose="020B0604020202020204" pitchFamily="34" charset="0"/>
              </a:rPr>
              <a:t>1520</a:t>
            </a:r>
            <a:endParaRPr kumimoji="0" lang="en-GB" sz="11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MS PGothic" pitchFamily="34"/>
              <a:cs typeface="Arial" panose="020B0604020202020204" pitchFamily="34" charset="0"/>
            </a:endParaRPr>
          </a:p>
        </p:txBody>
      </p:sp>
      <p:sp>
        <p:nvSpPr>
          <p:cNvPr id="6" name="Text Box 26">
            <a:extLst>
              <a:ext uri="{FF2B5EF4-FFF2-40B4-BE49-F238E27FC236}">
                <a16:creationId xmlns:a16="http://schemas.microsoft.com/office/drawing/2014/main" id="{96CE34A4-67F6-4C16-9DF5-9A38BD55B5AA}"/>
              </a:ext>
            </a:extLst>
          </p:cNvPr>
          <p:cNvSpPr txBox="1"/>
          <p:nvPr/>
        </p:nvSpPr>
        <p:spPr>
          <a:xfrm>
            <a:off x="9872560" y="6075422"/>
            <a:ext cx="1911271" cy="26161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en-GB" sz="1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MS PGothic" pitchFamily="34"/>
                <a:cs typeface="Arial" panose="020B0604020202020204" pitchFamily="34" charset="0"/>
              </a:rPr>
              <a:t> </a:t>
            </a:r>
            <a:r>
              <a:rPr kumimoji="0" lang="cs-CZ" sz="1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MS PGothic" pitchFamily="34"/>
                <a:cs typeface="Arial" panose="020B0604020202020204" pitchFamily="34" charset="0"/>
              </a:rPr>
              <a:t>Množství v kartonu</a:t>
            </a:r>
            <a:r>
              <a:rPr kumimoji="0" lang="en-GB" sz="1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MS PGothic" pitchFamily="34"/>
                <a:cs typeface="Arial" panose="020B0604020202020204" pitchFamily="34" charset="0"/>
              </a:rPr>
              <a:t>: </a:t>
            </a:r>
            <a:r>
              <a:rPr kumimoji="0" lang="pl-PL" sz="1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MS PGothic" pitchFamily="34"/>
                <a:cs typeface="Arial" panose="020B0604020202020204" pitchFamily="34" charset="0"/>
              </a:rPr>
              <a:t>6</a:t>
            </a:r>
            <a:r>
              <a:rPr kumimoji="0" lang="en-GB" sz="1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MS PGothic" pitchFamily="34"/>
                <a:cs typeface="Arial" panose="020B0604020202020204" pitchFamily="34" charset="0"/>
              </a:rPr>
              <a:t> </a:t>
            </a:r>
            <a:endParaRPr kumimoji="0" lang="en-GB" sz="24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MS PGothic" pitchFamily="34"/>
              <a:cs typeface="Arial" panose="020B0604020202020204" pitchFamily="34" charset="0"/>
            </a:endParaRPr>
          </a:p>
        </p:txBody>
      </p:sp>
      <p:sp>
        <p:nvSpPr>
          <p:cNvPr id="7" name="Text Box 25">
            <a:extLst>
              <a:ext uri="{FF2B5EF4-FFF2-40B4-BE49-F238E27FC236}">
                <a16:creationId xmlns:a16="http://schemas.microsoft.com/office/drawing/2014/main" id="{D4661CE5-DE83-4C8E-95CF-C43EB08587BC}"/>
              </a:ext>
            </a:extLst>
          </p:cNvPr>
          <p:cNvSpPr txBox="1"/>
          <p:nvPr/>
        </p:nvSpPr>
        <p:spPr>
          <a:xfrm>
            <a:off x="9491851" y="6366388"/>
            <a:ext cx="2428600" cy="26161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en-GB" sz="11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S PGothic" pitchFamily="34"/>
                <a:cs typeface="Arial" panose="020B0604020202020204" pitchFamily="34" charset="0"/>
              </a:rPr>
              <a:t>EAN: 5038061142235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3B96ADC-A16B-4F19-AE0A-07EC38A413A0}"/>
              </a:ext>
            </a:extLst>
          </p:cNvPr>
          <p:cNvSpPr/>
          <p:nvPr/>
        </p:nvSpPr>
        <p:spPr>
          <a:xfrm>
            <a:off x="0" y="6581001"/>
            <a:ext cx="6096000" cy="200055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7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*V porovnání s běžným vysoušením a stylingem s přístroji od Remington při laboratorním testování.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A7B0B59-D630-477C-85EC-3BE825658167}"/>
              </a:ext>
            </a:extLst>
          </p:cNvPr>
          <p:cNvSpPr/>
          <p:nvPr/>
        </p:nvSpPr>
        <p:spPr>
          <a:xfrm>
            <a:off x="5182929" y="3244334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345C0C39-4935-477F-9575-5DE3B5725D4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7792" y="293924"/>
            <a:ext cx="1120946" cy="465083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380BECEC-1D16-49D3-9516-20BA6DD9257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1196" y="1175585"/>
            <a:ext cx="2586464" cy="1870421"/>
          </a:xfrm>
          <a:prstGeom prst="rect">
            <a:avLst/>
          </a:prstGeom>
        </p:spPr>
      </p:pic>
      <p:sp>
        <p:nvSpPr>
          <p:cNvPr id="34" name="TextBox 33">
            <a:extLst>
              <a:ext uri="{FF2B5EF4-FFF2-40B4-BE49-F238E27FC236}">
                <a16:creationId xmlns:a16="http://schemas.microsoft.com/office/drawing/2014/main" id="{8C09E2DE-79F0-4D0F-A0FD-14577B178A4D}"/>
              </a:ext>
            </a:extLst>
          </p:cNvPr>
          <p:cNvSpPr txBox="1"/>
          <p:nvPr/>
        </p:nvSpPr>
        <p:spPr>
          <a:xfrm>
            <a:off x="9125253" y="17494"/>
            <a:ext cx="3025579" cy="9618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doni MT" panose="02070603080606020203" pitchFamily="18" charset="0"/>
                <a:ea typeface="+mn-ea"/>
                <a:cs typeface="Arial" panose="020B0604020202020204" pitchFamily="34" charset="0"/>
              </a:rPr>
              <a:t>Blow Dry &amp; Style</a:t>
            </a:r>
            <a:b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doni MT" panose="02070603080606020203" pitchFamily="18" charset="0"/>
                <a:ea typeface="+mn-ea"/>
                <a:cs typeface="Arial" panose="020B0604020202020204" pitchFamily="34" charset="0"/>
              </a:rPr>
            </a:br>
            <a:r>
              <a:rPr kumimoji="0" lang="cs-CZ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doni MT" panose="02070603080606020203" pitchFamily="18" charset="0"/>
                <a:ea typeface="+mn-ea"/>
                <a:cs typeface="Arial" panose="020B0604020202020204" pitchFamily="34" charset="0"/>
              </a:rPr>
              <a:t>Horkovzdušný </a:t>
            </a:r>
            <a:r>
              <a:rPr kumimoji="0" lang="cs-CZ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doni MT" panose="02070603080606020203" pitchFamily="18" charset="0"/>
                <a:ea typeface="+mn-ea"/>
                <a:cs typeface="Arial" panose="020B0604020202020204" pitchFamily="34" charset="0"/>
              </a:rPr>
              <a:t>styler</a:t>
            </a:r>
            <a:r>
              <a:rPr kumimoji="0" lang="cs-CZ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doni MT" panose="02070603080606020203" pitchFamily="18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doni MT" panose="02070603080606020203" pitchFamily="18" charset="0"/>
                <a:ea typeface="+mn-ea"/>
                <a:cs typeface="Arial" panose="020B0604020202020204" pitchFamily="34" charset="0"/>
              </a:rPr>
              <a:t>Caring 1200W </a:t>
            </a:r>
            <a:endParaRPr kumimoji="0" lang="cs-CZ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odoni MT" panose="02070603080606020203" pitchFamily="18" charset="0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doni MT" panose="02070603080606020203" pitchFamily="18" charset="0"/>
                <a:ea typeface="+mn-ea"/>
                <a:cs typeface="Arial" panose="020B0604020202020204" pitchFamily="34" charset="0"/>
              </a:rPr>
              <a:t>Pro všechny délky vlasů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odoni MT" panose="02070603080606020203" pitchFamily="18" charset="0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doni MT" panose="02070603080606020203" pitchFamily="18" charset="0"/>
                <a:ea typeface="+mn-ea"/>
                <a:cs typeface="Arial" panose="020B0604020202020204" pitchFamily="34" charset="0"/>
              </a:rPr>
              <a:t>AS7700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8598D9BE-29B6-2536-5759-AA005ED43BA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5926" y="2474619"/>
            <a:ext cx="1200329" cy="1200329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20A9B281-8B0A-6410-A8C5-CC3E982DCA3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9739" y="3577897"/>
            <a:ext cx="1586611" cy="1586611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AE620039-6BB3-09CB-5CC6-6A5ECC91D0C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1433" y="4462473"/>
            <a:ext cx="2197719" cy="2197719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40FB4F87-30F9-9EC2-607D-A0CDF767FEC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838115" y="2987589"/>
            <a:ext cx="5968559" cy="1184414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00721778-0CE7-7ED5-6CFE-F8317E3FF53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877" y="4230082"/>
            <a:ext cx="638197" cy="1806526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E40737B1-B71F-27D8-B779-761784FEC9E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1141" y="4822555"/>
            <a:ext cx="847434" cy="1227844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80221351-493B-C425-685E-35A0110A591B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979" y="4304745"/>
            <a:ext cx="578898" cy="1657199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1AF155ED-5772-82EB-93ED-0DBF02F6646F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4621" y="4514436"/>
            <a:ext cx="877327" cy="1447508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4AA51913-D484-B8AB-6C9A-879B6FA66A68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3363" y="4733249"/>
            <a:ext cx="891184" cy="1470370"/>
          </a:xfrm>
          <a:prstGeom prst="rect">
            <a:avLst/>
          </a:prstGeom>
        </p:spPr>
      </p:pic>
      <p:sp>
        <p:nvSpPr>
          <p:cNvPr id="28" name="Rectangle 27">
            <a:extLst>
              <a:ext uri="{FF2B5EF4-FFF2-40B4-BE49-F238E27FC236}">
                <a16:creationId xmlns:a16="http://schemas.microsoft.com/office/drawing/2014/main" id="{4AD19156-EAE2-2927-840E-43F08CEE6968}"/>
              </a:ext>
            </a:extLst>
          </p:cNvPr>
          <p:cNvSpPr/>
          <p:nvPr/>
        </p:nvSpPr>
        <p:spPr>
          <a:xfrm>
            <a:off x="8927918" y="915651"/>
            <a:ext cx="3420250" cy="4657365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68580" tIns="34290" rIns="68580" bIns="34290" anchor="t" anchorCtr="0" compatLnSpc="1">
            <a:spAutoFit/>
          </a:bodyPr>
          <a:lstStyle/>
          <a:p>
            <a:pPr marL="171450" marR="0" lvl="0" indent="-171450" algn="l" defTabSz="6858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cs-CZ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6 stylingových nástavců pro všechny délky vlasů</a:t>
            </a:r>
          </a:p>
          <a:p>
            <a:pPr marL="628650" marR="0" lvl="1" indent="-171450" algn="l" defTabSz="6858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cs-CZ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Pevný plochý kartáč</a:t>
            </a:r>
          </a:p>
          <a:p>
            <a:pPr marL="628650" marR="0" lvl="1" indent="-171450" algn="l" defTabSz="6858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cs-CZ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50mm kartáč se smíšenými štětinami a keramickým povrchem  </a:t>
            </a:r>
          </a:p>
          <a:p>
            <a:pPr marL="628650" marR="0" lvl="1" indent="-171450" algn="l" defTabSz="6858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cs-CZ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38mm výsuvný kartáč se štětinami a keramickým povrchem</a:t>
            </a:r>
          </a:p>
          <a:p>
            <a:pPr marL="628650" marR="0" lvl="1" indent="-171450" algn="l" defTabSz="6858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cs-CZ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25mm kartáč se smíšenými štětinami a keramickým povrchem </a:t>
            </a:r>
          </a:p>
          <a:p>
            <a:pPr marL="628650" marR="0" lvl="1" indent="-171450" algn="l" defTabSz="6858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cs-CZ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Koncentrátor na vysoušení</a:t>
            </a:r>
          </a:p>
          <a:p>
            <a:pPr marL="628650" marR="0" lvl="1" indent="-171450" algn="l" defTabSz="6858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cs-CZ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Nástavec </a:t>
            </a:r>
            <a:r>
              <a:rPr kumimoji="0" lang="cs-CZ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Root</a:t>
            </a:r>
            <a:r>
              <a:rPr kumimoji="0" lang="cs-CZ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cs-CZ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Boost</a:t>
            </a:r>
            <a:r>
              <a:rPr kumimoji="0" lang="cs-CZ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</a:p>
          <a:p>
            <a:pPr marL="171450" marR="0" lvl="0" indent="-171450" algn="l" defTabSz="6858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cs-CZ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Silný výkon 1200 W - 3x rychlejší* vysoušení a styling bez příliš vysokých teplot  </a:t>
            </a:r>
          </a:p>
          <a:p>
            <a:pPr marL="171450" marR="0" lvl="0" indent="-171450" algn="l" defTabSz="6858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cs-CZ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Ionizace pro lesk bez </a:t>
            </a:r>
            <a:r>
              <a:rPr kumimoji="0" lang="cs-CZ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krepatění</a:t>
            </a:r>
            <a:endParaRPr kumimoji="0" lang="cs-CZ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171450" marR="0" lvl="0" indent="-171450" algn="l" defTabSz="6858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cs-CZ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 nastavení teploty/rychlosti </a:t>
            </a:r>
          </a:p>
          <a:p>
            <a:pPr marL="171450" marR="0" lvl="0" indent="-171450" algn="l" defTabSz="6858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cs-CZ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Funkce rychlého zchlazení vzduchu Cool Shot </a:t>
            </a:r>
          </a:p>
          <a:p>
            <a:pPr marL="171450" marR="0" lvl="0" indent="-171450" algn="l" defTabSz="6858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cs-CZ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Odnímatelná mřížka pro snadné čištění</a:t>
            </a:r>
          </a:p>
          <a:p>
            <a:pPr marL="171450" marR="0" lvl="0" indent="-171450" algn="l" defTabSz="6858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cs-CZ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Otočný kabel o délce 3 m pro použití v salonu </a:t>
            </a:r>
          </a:p>
          <a:p>
            <a:pPr marL="171450" marR="0" lvl="0" indent="-171450" algn="l" defTabSz="6858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cs-CZ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Očko pro zavěšení</a:t>
            </a:r>
          </a:p>
          <a:p>
            <a:pPr marL="171450" marR="0" lvl="0" indent="-171450" algn="l" defTabSz="6858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cs-CZ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Profesionální úložné pouzdro</a:t>
            </a:r>
          </a:p>
          <a:p>
            <a:pPr marL="171450" marR="0" lvl="0" indent="-171450" algn="l" defTabSz="6858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cs-CZ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Záruka 3 + 1 rok</a:t>
            </a:r>
          </a:p>
        </p:txBody>
      </p:sp>
    </p:spTree>
    <p:extLst>
      <p:ext uri="{BB962C8B-B14F-4D97-AF65-F5344CB8AC3E}">
        <p14:creationId xmlns:p14="http://schemas.microsoft.com/office/powerpoint/2010/main" val="2625729610"/>
      </p:ext>
    </p:extLst>
  </p:cSld>
  <p:clrMapOvr>
    <a:masterClrMapping/>
  </p:clrMapOvr>
</p:sld>
</file>

<file path=ppt/theme/theme1.xml><?xml version="1.0" encoding="utf-8"?>
<a:theme xmlns:a="http://schemas.openxmlformats.org/drawingml/2006/main" name="3_Haircare Conten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B0104584-37C9-4420-9F45-90711FF2F2C6}" vid="{3C5F0D60-BC2B-4981-AD29-03C4B43CC65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167</Words>
  <Application>Microsoft Office PowerPoint</Application>
  <PresentationFormat>Širokoúhlá obrazovka</PresentationFormat>
  <Paragraphs>26</Paragraphs>
  <Slides>1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8" baseType="lpstr">
      <vt:lpstr>Arial</vt:lpstr>
      <vt:lpstr>Bodoni MT</vt:lpstr>
      <vt:lpstr>Calibri</vt:lpstr>
      <vt:lpstr>Courier New</vt:lpstr>
      <vt:lpstr>Helvetica</vt:lpstr>
      <vt:lpstr>Wingdings</vt:lpstr>
      <vt:lpstr>3_Haircare Content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mitype="http://purl.org/dc/dcmitype/" xmlns:dcterms="http://purl.org/dc/terms/" xmlns:xsi="http://www.w3.org/2001/XMLSchema-instance">
  <dc:title>Prezentace aplikace PowerPoint</dc:title>
  <dc:creator>Kadlecová, Anna</dc:creator>
  <cp:lastModifiedBy>Kadlecová, Anna</cp:lastModifiedBy>
  <cp:revision>1</cp:revision>
  <dcterms:created xsi:type="dcterms:W3CDTF">2022-08-08T13:41:54Z</dcterms:created>
  <dcterms:modified xsi:type="dcterms:W3CDTF">2022-08-08T13:42:14Z</dcterms:modified>
</cp:coreProperties>
</file>