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12.08.2024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H4F272WCH1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</a:t>
            </a:r>
            <a:r>
              <a:rPr lang="cs-CZ" altLang="cs-CZ" sz="1400" dirty="0" smtClean="0">
                <a:latin typeface="Arial" charset="0"/>
              </a:rPr>
              <a:t>zásuvkový mrazák/chladnička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UP 60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SERIES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5</a:t>
            </a:r>
            <a:endParaRPr lang="cs-CZ" altLang="cs-CZ" sz="1400" dirty="0">
              <a:solidFill>
                <a:srgbClr val="0070C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No Frost, Insta Switch – možnost nastavit jako mrazák nebo chladnička, Invertorový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kompresor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Hlavní </a:t>
            </a:r>
            <a:r>
              <a:rPr lang="cs-CZ" altLang="cs-CZ" sz="800" b="1" dirty="0">
                <a:latin typeface="Arial" charset="0"/>
              </a:rPr>
              <a:t>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Celkový </a:t>
            </a:r>
            <a:r>
              <a:rPr lang="cs-CZ" altLang="cs-CZ" sz="800" dirty="0">
                <a:latin typeface="Arial" charset="0"/>
              </a:rPr>
              <a:t>čistý objem (l)		</a:t>
            </a:r>
            <a:r>
              <a:rPr lang="cs-CZ" altLang="cs-CZ" sz="800" dirty="0" smtClean="0">
                <a:latin typeface="Arial" charset="0"/>
              </a:rPr>
              <a:t>276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-/276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0,432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158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20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36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SN </a:t>
            </a:r>
            <a:r>
              <a:rPr lang="cs-CZ" altLang="cs-CZ" sz="800" dirty="0">
                <a:latin typeface="Arial" charset="0"/>
              </a:rPr>
              <a:t>- </a:t>
            </a:r>
            <a:r>
              <a:rPr lang="cs-CZ" altLang="cs-CZ" sz="800" dirty="0" smtClean="0">
                <a:latin typeface="Arial" charset="0"/>
              </a:rPr>
              <a:t>T  10°- 43°C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</a:t>
            </a:r>
            <a:r>
              <a:rPr lang="cs-CZ" altLang="cs-CZ" sz="800" dirty="0" smtClean="0">
                <a:latin typeface="Arial" charset="0"/>
              </a:rPr>
              <a:t>****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E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</a:t>
            </a:r>
            <a:r>
              <a:rPr lang="cs-CZ" altLang="cs-CZ" sz="800" dirty="0" smtClean="0">
                <a:latin typeface="Arial" panose="020B0604020202020204" pitchFamily="34" charset="0"/>
              </a:rPr>
              <a:t>přes </a:t>
            </a:r>
            <a:r>
              <a:rPr lang="cs-CZ" altLang="cs-CZ" sz="800" dirty="0">
                <a:latin typeface="Arial" panose="020B0604020202020204" pitchFamily="34" charset="0"/>
              </a:rPr>
              <a:t>aplikaci hOn s </a:t>
            </a:r>
            <a:r>
              <a:rPr lang="cs-CZ" altLang="cs-CZ" sz="800" dirty="0" smtClean="0">
                <a:latin typeface="Arial" panose="020B0604020202020204" pitchFamily="34" charset="0"/>
              </a:rPr>
              <a:t>doplňkovými funkcemi</a:t>
            </a:r>
            <a:endParaRPr lang="cs-CZ" altLang="cs-CZ" sz="800" b="1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Možnost nastavit jako mrazák nebo jako chladnička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</a:t>
            </a:r>
            <a:r>
              <a:rPr lang="cs-CZ" altLang="cs-CZ" sz="800" b="1" dirty="0" smtClean="0">
                <a:latin typeface="Arial" charset="0"/>
              </a:rPr>
              <a:t>– tichý a úsporný chod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Total No Frost – </a:t>
            </a:r>
            <a:r>
              <a:rPr lang="cs-CZ" altLang="cs-CZ" sz="800" b="1" dirty="0" smtClean="0">
                <a:latin typeface="Arial" charset="0"/>
              </a:rPr>
              <a:t>beznámrazová technologie chlazení 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Funkce Rychlé mrazení v celém prostoru mrazáku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Elektronické </a:t>
            </a:r>
            <a:r>
              <a:rPr lang="cs-CZ" altLang="cs-CZ" sz="800" b="1" dirty="0" smtClean="0">
                <a:latin typeface="Arial" charset="0"/>
              </a:rPr>
              <a:t>ovládání 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Externí dotykový displej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Dětská pojistka</a:t>
            </a:r>
            <a:endParaRPr lang="cs-CZ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Automatické odmrazování </a:t>
            </a:r>
            <a:r>
              <a:rPr lang="cs-CZ" altLang="cs-CZ" sz="800" dirty="0" smtClean="0">
                <a:latin typeface="Arial" charset="0"/>
              </a:rPr>
              <a:t>chladničky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Akustický signál otevřených dvířek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Akustický a světelný signál zvýšené teploty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Stand-by režim displeje – vypnutí displeje po 30 vteřinách </a:t>
            </a:r>
            <a:r>
              <a:rPr lang="cs-CZ" altLang="cs-CZ" sz="800" dirty="0" smtClean="0">
                <a:latin typeface="Arial" charset="0"/>
              </a:rPr>
              <a:t>nečinnosti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Chladnička / </a:t>
            </a:r>
            <a:r>
              <a:rPr lang="cs-CZ" altLang="cs-CZ" sz="800" b="1" dirty="0" smtClean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Teplotní režimy: </a:t>
            </a:r>
            <a:r>
              <a:rPr lang="cs-CZ" altLang="cs-CZ" sz="800" dirty="0" smtClean="0">
                <a:latin typeface="Arial" charset="0"/>
              </a:rPr>
              <a:t>+2 </a:t>
            </a:r>
            <a:r>
              <a:rPr lang="cs-CZ" altLang="cs-CZ" sz="800" dirty="0">
                <a:latin typeface="Arial" charset="0"/>
              </a:rPr>
              <a:t>°C (chladnička) / -16, -18, -20 a -24 °C (mrazák)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</a:t>
            </a:r>
            <a:r>
              <a:rPr lang="cs-CZ" altLang="cs-CZ" sz="800" dirty="0">
                <a:latin typeface="Arial" charset="0"/>
              </a:rPr>
              <a:t>skleněné police (nastavitelná výška)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plastové </a:t>
            </a:r>
            <a:r>
              <a:rPr lang="cs-CZ" altLang="cs-CZ" sz="800" dirty="0" smtClean="0">
                <a:latin typeface="Arial" charset="0"/>
              </a:rPr>
              <a:t>transparentní zásuvky 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2 </a:t>
            </a:r>
            <a:r>
              <a:rPr lang="cs-CZ" altLang="cs-CZ" sz="800" dirty="0">
                <a:latin typeface="Arial" charset="0"/>
              </a:rPr>
              <a:t>přihrádky ve dveřích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1x zásuvka Sliding Tray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Otočný výrobník ledu Twist Ice (bez připojení k vodě)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Osvětlení LED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Kovové madlo, 2 </a:t>
            </a:r>
            <a:r>
              <a:rPr lang="cs-CZ" altLang="cs-CZ" sz="800" dirty="0">
                <a:latin typeface="Arial" charset="0"/>
              </a:rPr>
              <a:t>nastavitelné nožičky; 2 kolečka, Výměnný závěs </a:t>
            </a:r>
            <a:r>
              <a:rPr lang="cs-CZ" altLang="cs-CZ" sz="800" dirty="0" smtClean="0">
                <a:latin typeface="Arial" charset="0"/>
              </a:rPr>
              <a:t>dveří</a:t>
            </a:r>
            <a:endParaRPr lang="cs-CZ" altLang="cs-CZ" sz="800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ovéPole 36"/>
          <p:cNvSpPr txBox="1"/>
          <p:nvPr/>
        </p:nvSpPr>
        <p:spPr>
          <a:xfrm>
            <a:off x="4788024" y="3645024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Osvětlení LED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37001643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6930265332384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1755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742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86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1880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657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kg)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93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908097" y="1161841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565229" y="1175145"/>
            <a:ext cx="143944" cy="648000"/>
          </a:xfrm>
          <a:prstGeom prst="rect">
            <a:avLst/>
          </a:prstGeom>
        </p:spPr>
      </p:pic>
      <p:sp>
        <p:nvSpPr>
          <p:cNvPr id="24" name="TextovéPole 23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6" name="Obrázek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24" y="3337743"/>
            <a:ext cx="720000" cy="720000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25"/>
          <a:stretch/>
        </p:blipFill>
        <p:spPr>
          <a:xfrm>
            <a:off x="4088494" y="4941168"/>
            <a:ext cx="720000" cy="546295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162" y="4111920"/>
            <a:ext cx="720000" cy="720000"/>
          </a:xfrm>
          <a:prstGeom prst="rect">
            <a:avLst/>
          </a:prstGeom>
        </p:spPr>
      </p:pic>
      <p:sp>
        <p:nvSpPr>
          <p:cNvPr id="30" name="TextovéPole 29"/>
          <p:cNvSpPr txBox="1"/>
          <p:nvPr/>
        </p:nvSpPr>
        <p:spPr>
          <a:xfrm>
            <a:off x="4859206" y="3345566"/>
            <a:ext cx="6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Externí dotykový displej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827291" y="4325122"/>
            <a:ext cx="762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pouhých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 dB(A)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932040" y="5027175"/>
            <a:ext cx="69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Úsporné LED osvětlení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820443" y="2658107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162" y="2521023"/>
            <a:ext cx="720000" cy="720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740" y="1736177"/>
            <a:ext cx="720000" cy="720000"/>
          </a:xfrm>
          <a:prstGeom prst="rect">
            <a:avLst/>
          </a:prstGeom>
        </p:spPr>
      </p:pic>
      <p:sp>
        <p:nvSpPr>
          <p:cNvPr id="41" name="TextovéPole 40"/>
          <p:cNvSpPr txBox="1"/>
          <p:nvPr/>
        </p:nvSpPr>
        <p:spPr>
          <a:xfrm>
            <a:off x="4797740" y="1809211"/>
            <a:ext cx="981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Konvertibilní chlazení/mrazení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přepnout od +2°do -24°C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Obrázek 41"/>
          <p:cNvPicPr>
            <a:picLocks noChangeAspect="1"/>
          </p:cNvPicPr>
          <p:nvPr/>
        </p:nvPicPr>
        <p:blipFill rotWithShape="1">
          <a:blip r:embed="rId9"/>
          <a:srcRect l="3022" t="8817" r="4558" b="5317"/>
          <a:stretch/>
        </p:blipFill>
        <p:spPr>
          <a:xfrm>
            <a:off x="4017829" y="944264"/>
            <a:ext cx="733246" cy="741873"/>
          </a:xfrm>
          <a:prstGeom prst="rect">
            <a:avLst/>
          </a:prstGeom>
        </p:spPr>
      </p:pic>
      <p:sp>
        <p:nvSpPr>
          <p:cNvPr id="44" name="TextovéPole 43"/>
          <p:cNvSpPr txBox="1"/>
          <p:nvPr/>
        </p:nvSpPr>
        <p:spPr>
          <a:xfrm>
            <a:off x="4885566" y="935885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0" t="2752" r="24801" b="4851"/>
          <a:stretch/>
        </p:blipFill>
        <p:spPr>
          <a:xfrm>
            <a:off x="6717866" y="2752979"/>
            <a:ext cx="1218994" cy="2282371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09" t="3800" r="31308" b="1701"/>
          <a:stretch/>
        </p:blipFill>
        <p:spPr>
          <a:xfrm>
            <a:off x="5692698" y="1160660"/>
            <a:ext cx="1021951" cy="287423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22654" y="1112860"/>
            <a:ext cx="706388" cy="692696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250" y="2456177"/>
            <a:ext cx="978792" cy="195758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a09af93a-bc92-4cce-8ba3-c8fdbed82e2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2216</TotalTime>
  <Words>79</Words>
  <Application>Microsoft Office PowerPoint</Application>
  <PresentationFormat>Předvádění na obrazovce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274</cp:revision>
  <cp:lastPrinted>2016-05-31T13:00:02Z</cp:lastPrinted>
  <dcterms:created xsi:type="dcterms:W3CDTF">2015-07-16T11:02:07Z</dcterms:created>
  <dcterms:modified xsi:type="dcterms:W3CDTF">2024-08-12T13:03:53Z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