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67" d="100"/>
          <a:sy n="67" d="100"/>
        </p:scale>
        <p:origin x="128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08.11.2022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08.11.2022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08.11.2022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08.11.2022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08.11.2022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08.11.2022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08.11.2022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08.11.2022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rázek 4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145016" cy="10801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0093CE"/>
                </a:solidFill>
                <a:latin typeface="Arial" charset="0"/>
              </a:rPr>
              <a:t>FCTS886XL WIFI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multifunkční trouba Moderna</a:t>
            </a:r>
          </a:p>
          <a:p>
            <a:pPr marL="0">
              <a:spcBef>
                <a:spcPct val="0"/>
              </a:spcBef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70 l, Wi-Fi + Bluetooth připojení, pravý horký vzduch, pára, pyrolýza, zamačkávací knoflíky, nerezové drátěné pojezdy, teleskopické výsuvy, Aquactiva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  <a:p>
            <a:pPr marL="0">
              <a:spcBef>
                <a:spcPct val="0"/>
              </a:spcBef>
              <a:buFontTx/>
              <a:buNone/>
            </a:pP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2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Kapacita (l) 			70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Energetická třída			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Spotř. en. Statický program (kWh) 		0,96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Spotř. en. Nucená ventilace (kWh) 		0,80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příkon (W)			3500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Programy pečení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Počet programů 8 + světlo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Rozmrazování, Udržovat teplé, Statický, </a:t>
            </a:r>
            <a:r>
              <a:rPr lang="cs-CZ" altLang="cs-CZ" sz="800" b="1" dirty="0">
                <a:latin typeface="Arial" charset="0"/>
              </a:rPr>
              <a:t>Multifukční – kruhové topné těleso +  ventilátor – možnost péci ve třech úrovních najednou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b="1" dirty="0">
                <a:latin typeface="Arial" charset="0"/>
              </a:rPr>
              <a:t>Spodní ohřev + Pára</a:t>
            </a:r>
            <a:r>
              <a:rPr lang="cs-CZ" altLang="cs-CZ" sz="800" dirty="0">
                <a:latin typeface="Arial" charset="0"/>
              </a:rPr>
              <a:t>, Gril + ventilátor, Gril, Pyrolytické čištění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Wi-Fi + Bluetooth připojení k aplikaci </a:t>
            </a:r>
            <a:r>
              <a:rPr lang="cs-CZ" altLang="cs-CZ" sz="800" b="1" dirty="0" err="1">
                <a:latin typeface="Arial" charset="0"/>
              </a:rPr>
              <a:t>hOn</a:t>
            </a:r>
            <a:r>
              <a:rPr lang="cs-CZ" altLang="cs-CZ" sz="800" b="1" dirty="0">
                <a:latin typeface="Arial" charset="0"/>
              </a:rPr>
              <a:t> a možnost ovládání na dálku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Parní funkce pro zachování vláčnosti pečeného pokrmu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Elektronický termostat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Elektronická minutka s odloženým startem pečení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Dotykový displej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Zamačkávací knoflíky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3 bezpečnostní skla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Dětská pojistka -  zablokování tlačítek ovládání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Tangenciální ochlazování trouby a dvířek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Osvětlení halogenovou žárovkou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Nerezové drátěné pojezdy pro vedení plechů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Teleskopické výsuvy (1x)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Aquactiva – čištění pomocí páry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Pyrolytické čištění 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Příslušenství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plech (35 mm)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rošt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256498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788024" y="2709000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Teleskopický výsuv (1x)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77297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908201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Parní funkce pro zachování vláčnosti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335707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860032" y="3429080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Aquactiva  čištění pomocí páry</a:t>
            </a:r>
          </a:p>
        </p:txBody>
      </p:sp>
      <p:sp>
        <p:nvSpPr>
          <p:cNvPr id="38" name="Ovál 37"/>
          <p:cNvSpPr/>
          <p:nvPr/>
        </p:nvSpPr>
        <p:spPr>
          <a:xfrm>
            <a:off x="4860032" y="414916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4788024" y="4314662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Ochlazování trouby a dvířek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2" name="Ovál 41"/>
          <p:cNvSpPr/>
          <p:nvPr/>
        </p:nvSpPr>
        <p:spPr>
          <a:xfrm>
            <a:off x="4860032" y="494124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4788024" y="5013256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Pravý horký vzduch – kruhové topné těleso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5" name="Ovál 44"/>
          <p:cNvSpPr/>
          <p:nvPr/>
        </p:nvSpPr>
        <p:spPr>
          <a:xfrm>
            <a:off x="4860032" y="573333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6" name="TextovéPole 45"/>
          <p:cNvSpPr txBox="1"/>
          <p:nvPr/>
        </p:nvSpPr>
        <p:spPr>
          <a:xfrm>
            <a:off x="4860032" y="5970846"/>
            <a:ext cx="7200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plech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419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33703088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8059019002675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Provedení 		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595 x 595 x 567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29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655 x 655 x 630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30,5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5733336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2" name="Obrázek 2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" t="-1667" r="-3667"/>
          <a:stretch/>
        </p:blipFill>
        <p:spPr>
          <a:xfrm>
            <a:off x="4067944" y="4149160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052736"/>
            <a:ext cx="576000" cy="576000"/>
          </a:xfrm>
          <a:prstGeom prst="rect">
            <a:avLst/>
          </a:prstGeom>
        </p:spPr>
      </p:pic>
      <p:pic>
        <p:nvPicPr>
          <p:cNvPr id="47" name="Picture 2" descr="Výsledek obrázku pro teleskopické pojezdy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708" t="-979" r="706" b="-4522"/>
          <a:stretch/>
        </p:blipFill>
        <p:spPr bwMode="auto">
          <a:xfrm>
            <a:off x="4068024" y="2564984"/>
            <a:ext cx="720000" cy="720000"/>
          </a:xfrm>
          <a:prstGeom prst="flowChartConnector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4941248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50" name="Ovál 49"/>
          <p:cNvSpPr/>
          <p:nvPr/>
        </p:nvSpPr>
        <p:spPr>
          <a:xfrm>
            <a:off x="4872376" y="103829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4" name="TextovéPole 53"/>
          <p:cNvSpPr txBox="1"/>
          <p:nvPr/>
        </p:nvSpPr>
        <p:spPr>
          <a:xfrm>
            <a:off x="4872295" y="1101515"/>
            <a:ext cx="7200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Pyrolytické čištění – při teplotě 500°C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7020272" y="980728"/>
            <a:ext cx="444352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70</a:t>
            </a:r>
          </a:p>
        </p:txBody>
      </p:sp>
      <p:pic>
        <p:nvPicPr>
          <p:cNvPr id="52" name="Obrázek 5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490" t="-9999" r="-6603" b="-9548"/>
          <a:stretch/>
        </p:blipFill>
        <p:spPr>
          <a:xfrm>
            <a:off x="4067944" y="3356992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40" name="Obrázek 3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772896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195" y="946255"/>
            <a:ext cx="720000" cy="720000"/>
          </a:xfrm>
          <a:prstGeom prst="rect">
            <a:avLst/>
          </a:prstGeom>
        </p:spPr>
      </p:pic>
      <p:sp>
        <p:nvSpPr>
          <p:cNvPr id="9" name="Ovál 8"/>
          <p:cNvSpPr/>
          <p:nvPr/>
        </p:nvSpPr>
        <p:spPr>
          <a:xfrm>
            <a:off x="4067944" y="1018920"/>
            <a:ext cx="720000" cy="720000"/>
          </a:xfrm>
          <a:prstGeom prst="ellipse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/>
          <p:cNvSpPr txBox="1"/>
          <p:nvPr/>
        </p:nvSpPr>
        <p:spPr>
          <a:xfrm>
            <a:off x="4075644" y="1232172"/>
            <a:ext cx="7168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PYROLÝZA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912" y="1045004"/>
            <a:ext cx="720000" cy="628457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7374" y="1854888"/>
            <a:ext cx="3017194" cy="2994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1240</TotalTime>
  <Words>303</Words>
  <Application>Microsoft Office PowerPoint</Application>
  <PresentationFormat>Předvádění na obrazovce (4:3)</PresentationFormat>
  <Paragraphs>57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131</cp:revision>
  <cp:lastPrinted>2016-05-05T10:40:20Z</cp:lastPrinted>
  <dcterms:created xsi:type="dcterms:W3CDTF">2015-07-16T11:02:07Z</dcterms:created>
  <dcterms:modified xsi:type="dcterms:W3CDTF">2022-11-08T10:43:16Z</dcterms:modified>
</cp:coreProperties>
</file>