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31.05.2022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323528" y="44624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HFR5719ENMG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 smtClean="0">
                <a:latin typeface="Arial" charset="0"/>
              </a:rPr>
              <a:t>stojící chladnička French Door 70 cm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Total No Frost, 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My Zone Plus, LED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osvětlení, d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otykový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</a:t>
            </a:r>
            <a:r>
              <a:rPr lang="cs-CZ" altLang="cs-CZ" sz="800" dirty="0" smtClean="0">
                <a:latin typeface="Arial" charset="0"/>
              </a:rPr>
              <a:t>E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446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306/140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0,816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</a:t>
            </a:r>
            <a:r>
              <a:rPr lang="cs-CZ" altLang="cs-CZ" sz="800" dirty="0" smtClean="0">
                <a:latin typeface="Arial" charset="0"/>
              </a:rPr>
              <a:t>298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10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</a:t>
            </a:r>
            <a:r>
              <a:rPr lang="cs-CZ" altLang="cs-CZ" sz="800" dirty="0" smtClean="0">
                <a:latin typeface="Arial" charset="0"/>
              </a:rPr>
              <a:t>12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37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SN - </a:t>
            </a:r>
            <a:r>
              <a:rPr lang="cs-CZ" altLang="cs-CZ" sz="800" dirty="0" smtClean="0">
                <a:latin typeface="Arial" charset="0"/>
              </a:rPr>
              <a:t>T  </a:t>
            </a:r>
            <a:r>
              <a:rPr lang="cs-CZ" altLang="cs-CZ" sz="800" dirty="0">
                <a:latin typeface="Arial" charset="0"/>
              </a:rPr>
              <a:t>10°- </a:t>
            </a:r>
            <a:r>
              <a:rPr lang="cs-CZ" altLang="cs-CZ" sz="800" dirty="0" smtClean="0">
                <a:latin typeface="Arial" charset="0"/>
              </a:rPr>
              <a:t>43°C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Total No Frost – beznámrazová technologie mrazení, panel Multi Air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            Flow v zadní části zabezpečuje  aktivní cirkulaci </a:t>
            </a:r>
            <a:r>
              <a:rPr lang="cs-CZ" altLang="cs-CZ" sz="800" b="1" dirty="0" smtClean="0">
                <a:latin typeface="Arial" charset="0"/>
              </a:rPr>
              <a:t>vzduchu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Auto nastavení, My Zone, Dětská pojistka, Stand by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+1 až +9°C chladnička / -15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 / </a:t>
            </a:r>
            <a:r>
              <a:rPr lang="cs-CZ" altLang="cs-CZ" sz="800" dirty="0" smtClean="0">
                <a:latin typeface="Arial" charset="0"/>
              </a:rPr>
              <a:t>6 </a:t>
            </a:r>
            <a:r>
              <a:rPr lang="cs-CZ" altLang="cs-CZ" sz="800" dirty="0" smtClean="0">
                <a:latin typeface="Arial" charset="0"/>
              </a:rPr>
              <a:t>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</a:t>
            </a:r>
            <a:r>
              <a:rPr lang="cs-CZ" altLang="cs-CZ" sz="800" b="1" dirty="0">
                <a:latin typeface="Arial" charset="0"/>
              </a:rPr>
              <a:t>My Zone Plus</a:t>
            </a:r>
            <a:r>
              <a:rPr lang="cs-CZ" altLang="cs-CZ" sz="800" dirty="0">
                <a:latin typeface="Arial" charset="0"/>
              </a:rPr>
              <a:t> – 3 možné nastavení: funkce Fruit &amp; Vegetable (ovoce      a zelenina), Quick Cool (rychlé chlazení), 0°Fresh (nulová zóna)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vajíčka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2 externí zásuvky</a:t>
            </a:r>
            <a:r>
              <a:rPr lang="cs-CZ" altLang="cs-CZ" sz="800" dirty="0">
                <a:latin typeface="Arial" charset="0"/>
              </a:rPr>
              <a:t> </a:t>
            </a:r>
            <a:r>
              <a:rPr lang="cs-CZ" altLang="cs-CZ" sz="800" dirty="0" smtClean="0">
                <a:latin typeface="Arial" charset="0"/>
              </a:rPr>
              <a:t>Easy Access se snadným přístupem / </a:t>
            </a:r>
            <a:r>
              <a:rPr lang="cs-CZ" altLang="cs-CZ" sz="800" dirty="0">
                <a:latin typeface="Arial" charset="0"/>
              </a:rPr>
              <a:t>Výrobník ledu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Osvětlení </a:t>
            </a:r>
            <a:r>
              <a:rPr lang="cs-CZ" altLang="cs-CZ" sz="800" b="1" dirty="0" smtClean="0">
                <a:latin typeface="Arial" charset="0"/>
              </a:rPr>
              <a:t>LED / </a:t>
            </a:r>
            <a:r>
              <a:rPr lang="cs-CZ" altLang="cs-CZ" sz="800" dirty="0" smtClean="0">
                <a:latin typeface="Arial" charset="0"/>
              </a:rPr>
              <a:t>Integrované madlo / 2 </a:t>
            </a:r>
            <a:r>
              <a:rPr lang="cs-CZ" altLang="cs-CZ" sz="800" dirty="0">
                <a:latin typeface="Arial" charset="0"/>
              </a:rPr>
              <a:t>nastavitelné </a:t>
            </a:r>
            <a:r>
              <a:rPr lang="cs-CZ" altLang="cs-CZ" sz="800" dirty="0" smtClean="0"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34005042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6901018081231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Stříbrná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700 x 675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95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1972 x 777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749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103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7063030" y="1967006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39094" y="2039086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1871" y="971286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108" y="2486324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531121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se 3 režimy: Ovoce a zeleninu/ Rychlé chlazení / Nulová zóna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3307610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420386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898213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705676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404737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3284984"/>
            <a:ext cx="720000" cy="719999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7" t="5900" r="26238" b="6951"/>
          <a:stretch/>
        </p:blipFill>
        <p:spPr>
          <a:xfrm>
            <a:off x="5724128" y="1511255"/>
            <a:ext cx="989230" cy="2565817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7" t="5900" r="14847" b="8001"/>
          <a:stretch/>
        </p:blipFill>
        <p:spPr>
          <a:xfrm>
            <a:off x="6774713" y="3176003"/>
            <a:ext cx="1186774" cy="1802138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108236" y="951096"/>
            <a:ext cx="770944" cy="7560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126" y="1967006"/>
            <a:ext cx="1040553" cy="208110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a09af93a-bc92-4cce-8ba3-c8fdbed82e22"/>
    <ds:schemaRef ds:uri="http://purl.org/dc/elements/1.1/"/>
    <ds:schemaRef ds:uri="http://schemas.microsoft.com/office/2006/metadata/properties"/>
    <ds:schemaRef ds:uri="http://purl.org/dc/terms/"/>
    <ds:schemaRef ds:uri="b4af0723-3826-4aee-ba08-906e8dce304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1867</TotalTime>
  <Words>87</Words>
  <Application>Microsoft Office PowerPoint</Application>
  <PresentationFormat>Předvádění na obrazovce (4:3)</PresentationFormat>
  <Paragraphs>62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243</cp:revision>
  <cp:lastPrinted>2016-05-31T13:00:02Z</cp:lastPrinted>
  <dcterms:created xsi:type="dcterms:W3CDTF">2015-07-16T11:02:07Z</dcterms:created>
  <dcterms:modified xsi:type="dcterms:W3CDTF">2022-05-31T14:41:48Z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