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77" r:id="rId4"/>
    <p:sldId id="280" r:id="rId5"/>
    <p:sldId id="272" r:id="rId6"/>
    <p:sldId id="282" r:id="rId7"/>
    <p:sldId id="271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C68130"/>
    <a:srgbClr val="A00000"/>
    <a:srgbClr val="640A01"/>
    <a:srgbClr val="4A4A49"/>
    <a:srgbClr val="7B7B7A"/>
    <a:srgbClr val="B5B5B5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14" autoAdjust="0"/>
    <p:restoredTop sz="97020"/>
  </p:normalViewPr>
  <p:slideViewPr>
    <p:cSldViewPr snapToGrid="0" snapToObjects="1">
      <p:cViewPr varScale="1">
        <p:scale>
          <a:sx n="72" d="100"/>
          <a:sy n="72" d="100"/>
        </p:scale>
        <p:origin x="62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1A51-519D-474F-A8C2-B1BD60919502}" type="datetimeFigureOut">
              <a:rPr lang="it-IT" smtClean="0"/>
              <a:t>07/09/2021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E8034-8314-D84A-BCFF-C632F61FB09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1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ossa - logo e titolo">
    <p:bg>
      <p:bgPr>
        <a:gradFill>
          <a:gsLst>
            <a:gs pos="100000">
              <a:srgbClr val="640A01"/>
            </a:gs>
            <a:gs pos="0">
              <a:srgbClr val="A00000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447A896-BC6D-E34E-A155-BB663F9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2484437" cy="650863"/>
          </a:xfrm>
          <a:prstGeom prst="rect">
            <a:avLst/>
          </a:prstGeo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679E9D9-8328-B64B-82D9-018CEE312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3159795"/>
            <a:ext cx="9685337" cy="650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28600" lvl="0" indent="-228600" algn="l" defTabSz="914400" rtl="0" eaLnBrk="1" latinLnBrk="0" hangingPunct="1">
              <a:lnSpc>
                <a:spcPts val="5000"/>
              </a:lnSpc>
              <a:spcBef>
                <a:spcPts val="1000"/>
              </a:spcBef>
            </a:pPr>
            <a:r>
              <a:rPr lang="it-IT" dirty="0"/>
              <a:t>Nome categoria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79606D-4B06-C04D-8A34-602B57A20292}"/>
              </a:ext>
            </a:extLst>
          </p:cNvPr>
          <p:cNvSpPr txBox="1"/>
          <p:nvPr userDrawn="1"/>
        </p:nvSpPr>
        <p:spPr>
          <a:xfrm>
            <a:off x="550864" y="2533242"/>
            <a:ext cx="2808286" cy="291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SHEET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858986-7495-7545-BA2E-320A6F8A2B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3810658"/>
            <a:ext cx="5545137" cy="619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2200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Codice prodotto e nome prodotto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53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</p:spTree>
    <p:extLst>
      <p:ext uri="{BB962C8B-B14F-4D97-AF65-F5344CB8AC3E}">
        <p14:creationId xmlns:p14="http://schemas.microsoft.com/office/powerpoint/2010/main" val="3303708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72B29B41-AABD-904A-9BE6-716DF97BD2DB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B2AE9535-60DD-3A4D-92E7-F298DB5689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09C02ED9-5995-B641-A763-16A2F4158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1928966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su una ri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1108481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2" y="549276"/>
            <a:ext cx="11090275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Titolo su una riga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21146A88-42D6-E14F-99A9-9EB54E7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D19832A-2940-5044-92BC-4BEC778F3C22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034A833-291C-2344-BE08-BBF7384B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0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etro foto - grazie">
    <p:bg>
      <p:bgPr>
        <a:solidFill>
          <a:srgbClr val="640A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530E40-BADF-9549-8DC0-26DDE3BF5D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0A0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53AFB6-14B5-3448-B3F8-A99C3398A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1850431" cy="484769"/>
          </a:xfrm>
          <a:prstGeom prst="rect">
            <a:avLst/>
          </a:prstGeom>
        </p:spPr>
      </p:pic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48A38BB-5969-C545-9A8E-8CBD8CBAA6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59150" y="3136670"/>
            <a:ext cx="5545138" cy="8397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40461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268413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BC692E-88EB-5643-9C83-E19C9F890D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249487"/>
            <a:ext cx="5545136" cy="37306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727754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675344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F2969042-F710-DE47-BF30-E1E6A2290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656419"/>
            <a:ext cx="5545136" cy="33616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2346351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2C70FE-46B6-6848-ACF2-86C53DD7E0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68413"/>
            <a:ext cx="5545136" cy="4764083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426796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971B9384-7543-B444-98F8-42C276C9D5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6" cy="4195590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184243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495606C-C7FE-4D4A-98FA-173151B88E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FC2E821A-EAA4-B54C-9078-CCE7BF215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9A8D4197-342A-C545-8B5E-6EAAC09A8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D440A8CD-146C-B846-B0F7-C10D68E3BA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55451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593402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  <a:p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E0EAD3F2-4C34-464B-95F8-4AC09CD6B6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367871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90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68" r:id="rId4"/>
    <p:sldLayoutId id="2147483670" r:id="rId5"/>
    <p:sldLayoutId id="2147483663" r:id="rId6"/>
    <p:sldLayoutId id="2147483664" r:id="rId7"/>
    <p:sldLayoutId id="2147483676" r:id="rId8"/>
    <p:sldLayoutId id="2147483677" r:id="rId9"/>
    <p:sldLayoutId id="2147483674" r:id="rId10"/>
    <p:sldLayoutId id="2147483675" r:id="rId11"/>
    <p:sldLayoutId id="2147483656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pos="1232" userDrawn="1">
          <p15:clr>
            <a:srgbClr val="F26B43"/>
          </p15:clr>
        </p15:guide>
        <p15:guide id="8" pos="2955" userDrawn="1">
          <p15:clr>
            <a:srgbClr val="F26B43"/>
          </p15:clr>
        </p15:guide>
        <p15:guide id="9" pos="6448" userDrawn="1">
          <p15:clr>
            <a:srgbClr val="F26B43"/>
          </p15:clr>
        </p15:guide>
        <p15:guide id="10" pos="2116" userDrawn="1">
          <p15:clr>
            <a:srgbClr val="F26B43"/>
          </p15:clr>
        </p15:guide>
        <p15:guide id="12" pos="5609" userDrawn="1">
          <p15:clr>
            <a:srgbClr val="F26B43"/>
          </p15:clr>
        </p15:guide>
        <p15:guide id="13" pos="4725" userDrawn="1">
          <p15:clr>
            <a:srgbClr val="F26B43"/>
          </p15:clr>
        </p15:guide>
        <p15:guide id="14" orient="horz" pos="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11FF6FB-D635-8E46-90C8-F854EE1899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VYHŘÍVACÍ DEKA</a:t>
            </a:r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5DEB5B08-6255-444E-948D-831F25986F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3810658"/>
            <a:ext cx="8850832" cy="619125"/>
          </a:xfrm>
        </p:spPr>
        <p:txBody>
          <a:bodyPr/>
          <a:lstStyle/>
          <a:p>
            <a:r>
              <a:rPr lang="it-IT" dirty="0"/>
              <a:t>16775 </a:t>
            </a:r>
            <a:r>
              <a:rPr lang="cs-CZ" dirty="0"/>
              <a:t>VYHŘÍVACÍ DEKA </a:t>
            </a:r>
            <a:r>
              <a:rPr lang="it-IT" dirty="0"/>
              <a:t>adapto SQUARES</a:t>
            </a:r>
          </a:p>
        </p:txBody>
      </p:sp>
    </p:spTree>
    <p:extLst>
      <p:ext uri="{BB962C8B-B14F-4D97-AF65-F5344CB8AC3E}">
        <p14:creationId xmlns:p14="http://schemas.microsoft.com/office/powerpoint/2010/main" val="163851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C7B5EC-7984-A14D-BD79-6FAB90CA9D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i="1" dirty="0"/>
              <a:t>POTĚŠENÍ Z TEPLÉHO A MĚKKÉHO OBJETÍ</a:t>
            </a:r>
            <a:endParaRPr lang="it-IT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A16A98F-7C72-DF4F-9729-B19942E220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223363"/>
            <a:ext cx="6913966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SQUARES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7"/>
          </p:nvPr>
        </p:nvSpPr>
        <p:spPr>
          <a:xfrm>
            <a:off x="550863" y="1933604"/>
            <a:ext cx="5841623" cy="3960120"/>
          </a:xfrm>
        </p:spPr>
        <p:txBody>
          <a:bodyPr/>
          <a:lstStyle/>
          <a:p>
            <a:r>
              <a:rPr lang="en-US" sz="1600" dirty="0"/>
              <a:t>PATENTOVANÁ TECHNOLOGIE ADAPTO </a:t>
            </a:r>
            <a:r>
              <a:rPr lang="en-US" sz="1600" dirty="0" err="1"/>
              <a:t>využívá</a:t>
            </a:r>
            <a:r>
              <a:rPr lang="en-US" sz="1600" dirty="0"/>
              <a:t> </a:t>
            </a:r>
            <a:r>
              <a:rPr lang="en-US" sz="1600" dirty="0" err="1"/>
              <a:t>veškerou</a:t>
            </a:r>
            <a:r>
              <a:rPr lang="en-US" sz="1600" dirty="0"/>
              <a:t> </a:t>
            </a:r>
            <a:r>
              <a:rPr lang="en-US" sz="1600" dirty="0" err="1"/>
              <a:t>svou</a:t>
            </a:r>
            <a:r>
              <a:rPr lang="en-US" sz="1600" dirty="0"/>
              <a:t> </a:t>
            </a:r>
            <a:r>
              <a:rPr lang="en-US" sz="1600" dirty="0" err="1"/>
              <a:t>sílu</a:t>
            </a:r>
            <a:r>
              <a:rPr lang="en-US" sz="1600" dirty="0"/>
              <a:t> k </a:t>
            </a:r>
            <a:r>
              <a:rPr lang="en-US" sz="1600" dirty="0" err="1"/>
              <a:t>rychlému</a:t>
            </a:r>
            <a:r>
              <a:rPr lang="en-US" sz="1600" dirty="0"/>
              <a:t> </a:t>
            </a:r>
            <a:r>
              <a:rPr lang="en-US" sz="1600" dirty="0" err="1"/>
              <a:t>zahřátí</a:t>
            </a:r>
            <a:r>
              <a:rPr lang="en-US" sz="1600" dirty="0"/>
              <a:t>. </a:t>
            </a:r>
            <a:r>
              <a:rPr lang="en-US" sz="1600" dirty="0" err="1"/>
              <a:t>Během</a:t>
            </a:r>
            <a:r>
              <a:rPr lang="en-US" sz="1600" dirty="0"/>
              <a:t> </a:t>
            </a:r>
            <a:r>
              <a:rPr lang="en-US" sz="1600" dirty="0" err="1"/>
              <a:t>používání</a:t>
            </a:r>
            <a:r>
              <a:rPr lang="en-US" sz="1600" dirty="0"/>
              <a:t> se </a:t>
            </a:r>
            <a:r>
              <a:rPr lang="en-US" sz="1600" dirty="0" err="1"/>
              <a:t>neustále</a:t>
            </a:r>
            <a:r>
              <a:rPr lang="en-US" sz="1600" dirty="0"/>
              <a:t> </a:t>
            </a:r>
            <a:r>
              <a:rPr lang="en-US" sz="1600" dirty="0" err="1"/>
              <a:t>přizpůsobuje</a:t>
            </a:r>
            <a:r>
              <a:rPr lang="en-US" sz="1600" dirty="0"/>
              <a:t> </a:t>
            </a:r>
            <a:r>
              <a:rPr lang="en-US" sz="1600" dirty="0" err="1"/>
              <a:t>přirozené</a:t>
            </a:r>
            <a:r>
              <a:rPr lang="en-US" sz="1600" dirty="0"/>
              <a:t> </a:t>
            </a:r>
            <a:r>
              <a:rPr lang="en-US" sz="1600" dirty="0" err="1"/>
              <a:t>teplotě</a:t>
            </a:r>
            <a:r>
              <a:rPr lang="en-US" sz="1600" dirty="0"/>
              <a:t> </a:t>
            </a:r>
            <a:r>
              <a:rPr lang="en-US" sz="1600" dirty="0" err="1"/>
              <a:t>těla</a:t>
            </a:r>
            <a:r>
              <a:rPr lang="en-US" sz="1600" dirty="0"/>
              <a:t> a </a:t>
            </a:r>
            <a:r>
              <a:rPr lang="en-US" sz="1600" dirty="0" err="1"/>
              <a:t>okolního</a:t>
            </a:r>
            <a:r>
              <a:rPr lang="en-US" sz="1600" dirty="0"/>
              <a:t> </a:t>
            </a:r>
            <a:r>
              <a:rPr lang="en-US" sz="1600" dirty="0" err="1"/>
              <a:t>prostředí</a:t>
            </a:r>
            <a:r>
              <a:rPr lang="en-US" sz="1600" dirty="0"/>
              <a:t> a </a:t>
            </a:r>
            <a:r>
              <a:rPr lang="en-US" sz="1600" dirty="0" err="1"/>
              <a:t>udržuje</a:t>
            </a:r>
            <a:r>
              <a:rPr lang="en-US" sz="1600" dirty="0"/>
              <a:t> </a:t>
            </a:r>
            <a:r>
              <a:rPr lang="en-US" sz="1600" dirty="0" err="1"/>
              <a:t>požadovanou</a:t>
            </a:r>
            <a:r>
              <a:rPr lang="en-US" sz="1600" dirty="0"/>
              <a:t> </a:t>
            </a:r>
            <a:r>
              <a:rPr lang="en-US" sz="1600" dirty="0" err="1"/>
              <a:t>úroveň</a:t>
            </a:r>
            <a:r>
              <a:rPr lang="en-US" sz="1600" dirty="0"/>
              <a:t> </a:t>
            </a:r>
            <a:r>
              <a:rPr lang="en-US" sz="1600" dirty="0" err="1"/>
              <a:t>pohodlí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Můžete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vybrat</a:t>
            </a:r>
            <a:r>
              <a:rPr lang="en-US" sz="1600" dirty="0"/>
              <a:t> ze 6 </a:t>
            </a:r>
            <a:r>
              <a:rPr lang="en-US" sz="1600" dirty="0" err="1"/>
              <a:t>úrovní</a:t>
            </a:r>
            <a:r>
              <a:rPr lang="en-US" sz="1600" dirty="0"/>
              <a:t> </a:t>
            </a:r>
            <a:r>
              <a:rPr lang="en-US" sz="1600" dirty="0" err="1"/>
              <a:t>teploty</a:t>
            </a:r>
            <a:r>
              <a:rPr lang="en-US" sz="1600" dirty="0"/>
              <a:t> a 3 </a:t>
            </a:r>
            <a:r>
              <a:rPr lang="en-US" sz="1600" dirty="0" err="1"/>
              <a:t>nastavení</a:t>
            </a:r>
            <a:r>
              <a:rPr lang="en-US" sz="1600" dirty="0"/>
              <a:t> </a:t>
            </a:r>
            <a:r>
              <a:rPr lang="en-US" sz="1600" dirty="0" err="1"/>
              <a:t>časovače</a:t>
            </a:r>
            <a:r>
              <a:rPr lang="en-US" sz="1600" dirty="0"/>
              <a:t> </a:t>
            </a:r>
            <a:r>
              <a:rPr lang="en-US" sz="1600" dirty="0" err="1"/>
              <a:t>automatického</a:t>
            </a:r>
            <a:r>
              <a:rPr lang="en-US" sz="1600" dirty="0"/>
              <a:t> </a:t>
            </a:r>
            <a:r>
              <a:rPr lang="en-US" sz="1600" dirty="0" err="1"/>
              <a:t>vypnutí</a:t>
            </a:r>
            <a:r>
              <a:rPr lang="en-US" sz="1600" dirty="0"/>
              <a:t> po 1, 3 </a:t>
            </a:r>
            <a:r>
              <a:rPr lang="en-US" sz="1600" dirty="0" err="1"/>
              <a:t>nebo</a:t>
            </a:r>
            <a:r>
              <a:rPr lang="en-US" sz="1600" dirty="0"/>
              <a:t> 9 </a:t>
            </a:r>
            <a:r>
              <a:rPr lang="en-US" sz="1600" dirty="0" err="1"/>
              <a:t>hodinách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Pokročilý</a:t>
            </a:r>
            <a:r>
              <a:rPr lang="en-US" sz="1600" dirty="0"/>
              <a:t> </a:t>
            </a:r>
            <a:r>
              <a:rPr lang="en-US" sz="1600" dirty="0" err="1"/>
              <a:t>bezpečnostní</a:t>
            </a:r>
            <a:r>
              <a:rPr lang="en-US" sz="1600" dirty="0"/>
              <a:t> </a:t>
            </a:r>
            <a:r>
              <a:rPr lang="en-US" sz="1600" dirty="0" err="1"/>
              <a:t>systém</a:t>
            </a:r>
            <a:r>
              <a:rPr lang="en-US" sz="1600" dirty="0"/>
              <a:t> ELECTRO BLOCK® </a:t>
            </a:r>
            <a:r>
              <a:rPr lang="en-US" sz="1600" dirty="0" err="1"/>
              <a:t>automaticky</a:t>
            </a:r>
            <a:r>
              <a:rPr lang="en-US" sz="1600" dirty="0"/>
              <a:t> </a:t>
            </a:r>
            <a:r>
              <a:rPr lang="en-US" sz="1600" dirty="0" err="1"/>
              <a:t>kontroluje</a:t>
            </a:r>
            <a:r>
              <a:rPr lang="en-US" sz="1600" dirty="0"/>
              <a:t>, </a:t>
            </a:r>
            <a:r>
              <a:rPr lang="en-US" sz="1600" dirty="0" err="1"/>
              <a:t>zda</a:t>
            </a:r>
            <a:r>
              <a:rPr lang="en-US" sz="1600" dirty="0"/>
              <a:t> </a:t>
            </a:r>
            <a:r>
              <a:rPr lang="en-US" sz="1600" dirty="0" err="1"/>
              <a:t>výrobek</a:t>
            </a:r>
            <a:r>
              <a:rPr lang="en-US" sz="1600" dirty="0"/>
              <a:t> </a:t>
            </a:r>
            <a:r>
              <a:rPr lang="en-US" sz="1600" dirty="0" err="1"/>
              <a:t>funguje</a:t>
            </a:r>
            <a:r>
              <a:rPr lang="en-US" sz="1600" dirty="0"/>
              <a:t> </a:t>
            </a:r>
            <a:r>
              <a:rPr lang="en-US" sz="1600" dirty="0" err="1"/>
              <a:t>správně</a:t>
            </a:r>
            <a:r>
              <a:rPr lang="en-US" sz="1600" dirty="0"/>
              <a:t> </a:t>
            </a:r>
            <a:r>
              <a:rPr lang="en-US" sz="1600" dirty="0" err="1"/>
              <a:t>při</a:t>
            </a:r>
            <a:r>
              <a:rPr lang="en-US" sz="1600" dirty="0"/>
              <a:t> </a:t>
            </a:r>
            <a:r>
              <a:rPr lang="en-US" sz="1600" dirty="0" err="1"/>
              <a:t>každém</a:t>
            </a:r>
            <a:r>
              <a:rPr lang="en-US" sz="1600" dirty="0"/>
              <a:t> </a:t>
            </a:r>
            <a:r>
              <a:rPr lang="en-US" sz="1600" dirty="0" err="1"/>
              <a:t>zapnutí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Vyrobeno</a:t>
            </a:r>
            <a:r>
              <a:rPr lang="en-US" sz="1600" dirty="0"/>
              <a:t> z </a:t>
            </a:r>
            <a:r>
              <a:rPr lang="en-US" sz="1600" dirty="0" err="1"/>
              <a:t>měkkého</a:t>
            </a:r>
            <a:r>
              <a:rPr lang="en-US" sz="1600" dirty="0"/>
              <a:t>, </a:t>
            </a:r>
            <a:r>
              <a:rPr lang="en-US" sz="1600" dirty="0" err="1"/>
              <a:t>hedvábného</a:t>
            </a:r>
            <a:r>
              <a:rPr lang="en-US" sz="1600" dirty="0"/>
              <a:t> </a:t>
            </a:r>
            <a:r>
              <a:rPr lang="en-US" sz="1600" dirty="0" err="1"/>
              <a:t>oboustranného</a:t>
            </a:r>
            <a:r>
              <a:rPr lang="en-US" sz="1600" dirty="0"/>
              <a:t> </a:t>
            </a:r>
            <a:r>
              <a:rPr lang="en-US" sz="1600" dirty="0" err="1"/>
              <a:t>sametu</a:t>
            </a:r>
            <a:r>
              <a:rPr lang="en-US" sz="1600" dirty="0"/>
              <a:t>, </a:t>
            </a:r>
            <a:r>
              <a:rPr lang="en-US" sz="1600" dirty="0" err="1"/>
              <a:t>který</a:t>
            </a:r>
            <a:r>
              <a:rPr lang="en-US" sz="1600" dirty="0"/>
              <a:t> se </a:t>
            </a:r>
            <a:r>
              <a:rPr lang="en-US" sz="1600" dirty="0" err="1"/>
              <a:t>přizpůsobí</a:t>
            </a:r>
            <a:r>
              <a:rPr lang="en-US" sz="1600" dirty="0"/>
              <a:t> </a:t>
            </a:r>
            <a:r>
              <a:rPr lang="en-US" sz="1600" dirty="0" err="1"/>
              <a:t>jakémukoli</a:t>
            </a:r>
            <a:r>
              <a:rPr lang="en-US" sz="1600" dirty="0"/>
              <a:t> </a:t>
            </a:r>
            <a:r>
              <a:rPr lang="en-US" sz="1600" dirty="0" err="1"/>
              <a:t>stylu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Rozměr</a:t>
            </a:r>
            <a:r>
              <a:rPr lang="en-US" sz="1600" dirty="0"/>
              <a:t> 150x95 cm.</a:t>
            </a:r>
          </a:p>
        </p:txBody>
      </p:sp>
      <p:pic>
        <p:nvPicPr>
          <p:cNvPr id="12" name="Segnaposto immagine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100000" l="80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6085250" y="-11214"/>
            <a:ext cx="6106750" cy="6869213"/>
          </a:xfrm>
        </p:spPr>
      </p:pic>
    </p:spTree>
    <p:extLst>
      <p:ext uri="{BB962C8B-B14F-4D97-AF65-F5344CB8AC3E}">
        <p14:creationId xmlns:p14="http://schemas.microsoft.com/office/powerpoint/2010/main" val="4171697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7F60BA-2243-AC47-A754-8BEACF7EE4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046" y="1268413"/>
            <a:ext cx="5958002" cy="4764083"/>
          </a:xfrm>
        </p:spPr>
        <p:txBody>
          <a:bodyPr/>
          <a:lstStyle/>
          <a:p>
            <a:r>
              <a:rPr lang="it-IT" sz="1600" b="1" dirty="0"/>
              <a:t>Patentovaná technologie ADAPTO®: Ideální teplo. Rych</a:t>
            </a:r>
            <a:r>
              <a:rPr lang="cs-CZ" sz="1600" b="1" dirty="0" err="1"/>
              <a:t>lé</a:t>
            </a:r>
            <a:r>
              <a:rPr lang="it-IT" sz="1600" b="1" dirty="0"/>
              <a:t>, bezpečn</a:t>
            </a:r>
            <a:r>
              <a:rPr lang="cs-CZ" sz="1600" b="1" dirty="0"/>
              <a:t>é</a:t>
            </a:r>
            <a:r>
              <a:rPr lang="it-IT" sz="1600" b="1" dirty="0"/>
              <a:t> a přizpůsobí se vašim potřebám.</a:t>
            </a:r>
            <a:r>
              <a:rPr lang="cs-CZ" sz="1600" b="1" dirty="0"/>
              <a:t> </a:t>
            </a:r>
          </a:p>
          <a:p>
            <a:r>
              <a:rPr lang="it-IT" sz="1600" dirty="0"/>
              <a:t>Zajišťuje rychlé zahřívání, konstantní regulaci teploty a maximální bezpečnost. Díky pokročilému softwaru a inovativnímu digitálnímu řídicímu systému hodí vrhač veškerou svou sílu k rychlému zahřátí. Během používání se neustále přizpůsobuje přirozené teplotě těla a okolního prostředí a zajišťuje tak ideální teplo, zatímco relaxujete.</a:t>
            </a:r>
          </a:p>
          <a:p>
            <a:endParaRPr lang="it-IT" sz="1600" b="1" dirty="0"/>
          </a:p>
          <a:p>
            <a:r>
              <a:rPr lang="it-IT" sz="1600" b="1" dirty="0"/>
              <a:t>Rychlé zahřátí, </a:t>
            </a:r>
            <a:r>
              <a:rPr lang="it-IT" sz="1600" dirty="0"/>
              <a:t>150 wattů</a:t>
            </a:r>
            <a:endParaRPr lang="it-IT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FC5051A-37CD-0148-B809-90A251D027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237488"/>
            <a:ext cx="6987622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SQUARES</a:t>
            </a:r>
          </a:p>
          <a:p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Segnaposto immagin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100000" l="80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6093562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1385580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ABE2F9-2E5A-534B-9716-1E3B264B84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549276"/>
            <a:ext cx="9843868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SQUARES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AFDA7BA-F6FE-C248-8B97-BBB45F84F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3" y="1127104"/>
            <a:ext cx="8292493" cy="4711744"/>
          </a:xfrm>
        </p:spPr>
        <p:txBody>
          <a:bodyPr/>
          <a:lstStyle/>
          <a:p>
            <a:r>
              <a:rPr lang="en-US" sz="1600" dirty="0" err="1"/>
              <a:t>Pokročilý</a:t>
            </a:r>
            <a:r>
              <a:rPr lang="en-US" sz="1600" dirty="0"/>
              <a:t> </a:t>
            </a:r>
            <a:r>
              <a:rPr lang="en-US" sz="1600" dirty="0" err="1"/>
              <a:t>bezpečnostní</a:t>
            </a:r>
            <a:r>
              <a:rPr lang="en-US" sz="1600" dirty="0"/>
              <a:t> </a:t>
            </a:r>
            <a:r>
              <a:rPr lang="en-US" sz="1600" dirty="0" err="1"/>
              <a:t>systém</a:t>
            </a:r>
            <a:r>
              <a:rPr lang="en-US" sz="1600" dirty="0"/>
              <a:t> ELECTRO BLOCK® </a:t>
            </a:r>
            <a:r>
              <a:rPr lang="en-US" sz="1600" b="0" dirty="0" err="1"/>
              <a:t>při</a:t>
            </a:r>
            <a:r>
              <a:rPr lang="en-US" sz="1600" b="0" dirty="0"/>
              <a:t> </a:t>
            </a:r>
            <a:r>
              <a:rPr lang="en-US" sz="1600" b="0" dirty="0" err="1"/>
              <a:t>každém</a:t>
            </a:r>
            <a:r>
              <a:rPr lang="en-US" sz="1600" b="0" dirty="0"/>
              <a:t> </a:t>
            </a:r>
            <a:r>
              <a:rPr lang="en-US" sz="1600" b="0" dirty="0" err="1"/>
              <a:t>zapnutí</a:t>
            </a:r>
            <a:r>
              <a:rPr lang="en-US" sz="1600" b="0" dirty="0"/>
              <a:t> </a:t>
            </a:r>
            <a:r>
              <a:rPr lang="en-US" sz="1600" b="0" dirty="0" err="1"/>
              <a:t>automaticky</a:t>
            </a:r>
            <a:r>
              <a:rPr lang="en-US" sz="1600" b="0" dirty="0"/>
              <a:t> </a:t>
            </a:r>
            <a:r>
              <a:rPr lang="en-US" sz="1600" b="0" dirty="0" err="1"/>
              <a:t>kontroluje</a:t>
            </a:r>
            <a:r>
              <a:rPr lang="en-US" sz="1600" b="0" dirty="0"/>
              <a:t>, </a:t>
            </a:r>
            <a:r>
              <a:rPr lang="en-US" sz="1600" b="0" dirty="0" err="1"/>
              <a:t>zda</a:t>
            </a:r>
            <a:r>
              <a:rPr lang="en-US" sz="1600" b="0" dirty="0"/>
              <a:t> </a:t>
            </a:r>
            <a:r>
              <a:rPr lang="en-US" sz="1600" b="0" dirty="0" err="1"/>
              <a:t>výrobek</a:t>
            </a:r>
            <a:r>
              <a:rPr lang="en-US" sz="1600" b="0" dirty="0"/>
              <a:t> </a:t>
            </a:r>
            <a:r>
              <a:rPr lang="en-US" sz="1600" b="0" dirty="0" err="1"/>
              <a:t>funguje</a:t>
            </a:r>
            <a:r>
              <a:rPr lang="en-US" sz="1600" b="0" dirty="0"/>
              <a:t> </a:t>
            </a:r>
            <a:r>
              <a:rPr lang="en-US" sz="1600" b="0" dirty="0" err="1"/>
              <a:t>správně</a:t>
            </a:r>
            <a:r>
              <a:rPr lang="en-US" sz="1600" b="0" dirty="0"/>
              <a:t>, a </a:t>
            </a:r>
            <a:r>
              <a:rPr lang="en-US" sz="1600" b="0" dirty="0" err="1"/>
              <a:t>během</a:t>
            </a:r>
            <a:r>
              <a:rPr lang="en-US" sz="1600" b="0" dirty="0"/>
              <a:t> </a:t>
            </a:r>
            <a:r>
              <a:rPr lang="en-US" sz="1600" b="0" dirty="0" err="1"/>
              <a:t>používání</a:t>
            </a:r>
            <a:r>
              <a:rPr lang="en-US" sz="1600" b="0" dirty="0"/>
              <a:t> </a:t>
            </a:r>
            <a:r>
              <a:rPr lang="en-US" sz="1600" b="0" dirty="0" err="1"/>
              <a:t>jej</a:t>
            </a:r>
            <a:r>
              <a:rPr lang="en-US" sz="1600" b="0" dirty="0"/>
              <a:t> </a:t>
            </a:r>
            <a:r>
              <a:rPr lang="en-US" sz="1600" b="0" dirty="0" err="1"/>
              <a:t>neustále</a:t>
            </a:r>
            <a:r>
              <a:rPr lang="en-US" sz="1600" b="0" dirty="0"/>
              <a:t> </a:t>
            </a:r>
            <a:r>
              <a:rPr lang="en-US" sz="1600" b="0" dirty="0" err="1"/>
              <a:t>sleduje</a:t>
            </a:r>
            <a:r>
              <a:rPr lang="en-US" sz="1600" b="0" dirty="0"/>
              <a:t>.</a:t>
            </a:r>
          </a:p>
          <a:p>
            <a:r>
              <a:rPr lang="en-US" sz="1600" dirty="0"/>
              <a:t>1 </a:t>
            </a:r>
            <a:r>
              <a:rPr lang="en-US" sz="1600" dirty="0" err="1"/>
              <a:t>ovladač</a:t>
            </a:r>
            <a:r>
              <a:rPr lang="en-US" sz="1600" dirty="0"/>
              <a:t>, 6 </a:t>
            </a:r>
            <a:r>
              <a:rPr lang="en-US" sz="1600" dirty="0" err="1"/>
              <a:t>teplot</a:t>
            </a:r>
            <a:r>
              <a:rPr lang="en-US" sz="1600" dirty="0"/>
              <a:t> pro </a:t>
            </a:r>
            <a:r>
              <a:rPr lang="en-US" sz="1600" dirty="0" err="1"/>
              <a:t>výběr</a:t>
            </a:r>
            <a:r>
              <a:rPr lang="en-US" sz="1600" dirty="0"/>
              <a:t> </a:t>
            </a:r>
            <a:r>
              <a:rPr lang="en-US" sz="1600" dirty="0" err="1"/>
              <a:t>požadovaného</a:t>
            </a:r>
            <a:r>
              <a:rPr lang="en-US" sz="1600" dirty="0"/>
              <a:t> </a:t>
            </a:r>
            <a:r>
              <a:rPr lang="en-US" sz="1600" dirty="0" err="1"/>
              <a:t>tepla</a:t>
            </a:r>
            <a:endParaRPr lang="en-US" sz="1600" dirty="0"/>
          </a:p>
          <a:p>
            <a:r>
              <a:rPr lang="en-US" sz="1600" dirty="0" err="1"/>
              <a:t>Automatické</a:t>
            </a:r>
            <a:r>
              <a:rPr lang="en-US" sz="1600" dirty="0"/>
              <a:t> </a:t>
            </a:r>
            <a:r>
              <a:rPr lang="en-US" sz="1600" dirty="0" err="1"/>
              <a:t>vypnutí</a:t>
            </a:r>
            <a:r>
              <a:rPr lang="en-US" sz="1600" dirty="0"/>
              <a:t> </a:t>
            </a:r>
            <a:r>
              <a:rPr lang="en-US" sz="1600" b="0" dirty="0"/>
              <a:t>po 1, 3 </a:t>
            </a:r>
            <a:r>
              <a:rPr lang="en-US" sz="1600" b="0" dirty="0" err="1"/>
              <a:t>nebo</a:t>
            </a:r>
            <a:r>
              <a:rPr lang="en-US" sz="1600" b="0" dirty="0"/>
              <a:t> 9 </a:t>
            </a:r>
            <a:r>
              <a:rPr lang="en-US" sz="1600" b="0" dirty="0" err="1"/>
              <a:t>hodinách</a:t>
            </a:r>
            <a:endParaRPr lang="en-US" sz="1600" b="0" dirty="0"/>
          </a:p>
          <a:p>
            <a:r>
              <a:rPr lang="en-US" sz="1600" dirty="0" err="1"/>
              <a:t>Úspora</a:t>
            </a:r>
            <a:r>
              <a:rPr lang="en-US" sz="1600" dirty="0"/>
              <a:t> </a:t>
            </a:r>
            <a:r>
              <a:rPr lang="en-US" sz="1600" dirty="0" err="1"/>
              <a:t>energie</a:t>
            </a:r>
            <a:r>
              <a:rPr lang="en-US" sz="1600" dirty="0"/>
              <a:t>: </a:t>
            </a:r>
            <a:r>
              <a:rPr lang="en-US" sz="1600" b="0" dirty="0" err="1"/>
              <a:t>nízká</a:t>
            </a:r>
            <a:r>
              <a:rPr lang="en-US" sz="1600" b="0" dirty="0"/>
              <a:t> </a:t>
            </a:r>
            <a:r>
              <a:rPr lang="en-US" sz="1600" b="0" dirty="0" err="1"/>
              <a:t>spotřeba</a:t>
            </a:r>
            <a:endParaRPr lang="en-US" sz="1600" b="0" dirty="0"/>
          </a:p>
          <a:p>
            <a:r>
              <a:rPr lang="en-US" sz="1600" b="0" dirty="0" err="1"/>
              <a:t>Odnímatelný</a:t>
            </a:r>
            <a:r>
              <a:rPr lang="en-US" sz="1600" b="0" dirty="0"/>
              <a:t> </a:t>
            </a:r>
            <a:r>
              <a:rPr lang="cs-CZ" sz="1600" b="0" dirty="0"/>
              <a:t>ovladač</a:t>
            </a:r>
            <a:r>
              <a:rPr lang="en-US" sz="1600" b="0" dirty="0"/>
              <a:t> </a:t>
            </a:r>
            <a:r>
              <a:rPr lang="en-US" sz="1600" b="0" dirty="0" err="1"/>
              <a:t>umožňující</a:t>
            </a:r>
            <a:r>
              <a:rPr lang="en-US" sz="1600" b="0" dirty="0"/>
              <a:t> </a:t>
            </a:r>
            <a:r>
              <a:rPr lang="en-US" sz="1600" b="0" dirty="0" err="1"/>
              <a:t>praní</a:t>
            </a:r>
            <a:endParaRPr lang="en-US" sz="1600" b="0" dirty="0"/>
          </a:p>
          <a:p>
            <a:r>
              <a:rPr lang="en-US" sz="1600" b="0" dirty="0" err="1"/>
              <a:t>Lze</a:t>
            </a:r>
            <a:r>
              <a:rPr lang="en-US" sz="1600" b="0" dirty="0"/>
              <a:t> </a:t>
            </a:r>
            <a:r>
              <a:rPr lang="en-US" sz="1600" b="0" dirty="0" err="1"/>
              <a:t>prát</a:t>
            </a:r>
            <a:r>
              <a:rPr lang="en-US" sz="1600" b="0" dirty="0"/>
              <a:t> v </a:t>
            </a:r>
            <a:r>
              <a:rPr lang="en-US" sz="1600" b="0" dirty="0" err="1"/>
              <a:t>pračce</a:t>
            </a:r>
            <a:r>
              <a:rPr lang="en-US" sz="1600" b="0" dirty="0"/>
              <a:t> </a:t>
            </a:r>
            <a:r>
              <a:rPr lang="en-US" sz="1600" b="0" dirty="0" err="1"/>
              <a:t>na</a:t>
            </a:r>
            <a:r>
              <a:rPr lang="en-US" sz="1600" b="0" dirty="0"/>
              <a:t> 30 ° C</a:t>
            </a:r>
          </a:p>
          <a:p>
            <a:r>
              <a:rPr lang="en-US" sz="1600" dirty="0" err="1"/>
              <a:t>Rozměr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r>
              <a:rPr lang="en-US" sz="1600" b="0" dirty="0"/>
              <a:t>150x95 cm</a:t>
            </a:r>
            <a:endParaRPr lang="it-IT" b="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38" y="3621967"/>
            <a:ext cx="2578038" cy="2579328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38" y="919551"/>
            <a:ext cx="2563425" cy="256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5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INFORMACE O PRODUKTU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5</a:t>
            </a:fld>
            <a:endParaRPr lang="it-IT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4164880-FDD6-AC44-A81B-ACD2708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360892"/>
              </p:ext>
            </p:extLst>
          </p:nvPr>
        </p:nvGraphicFramePr>
        <p:xfrm>
          <a:off x="550862" y="1103488"/>
          <a:ext cx="8784331" cy="526674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946474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543544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2294313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 rowSpan="3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MATERIÁL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Vrchní materiál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Hebký samet 100% polyester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647942"/>
                  </a:ext>
                </a:extLst>
              </a:tr>
              <a:tr h="201060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Barva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Šedá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2873657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Spodní materiál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Hebký samet 100% polyester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1687089"/>
                  </a:ext>
                </a:extLst>
              </a:tr>
              <a:tr h="134967">
                <a:tc rowSpan="10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VLASTNOSTI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Digitální ovladač s kontrolou teploty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790413"/>
                  </a:ext>
                </a:extLst>
              </a:tr>
              <a:tr h="1242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teplot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805297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ovladačů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690581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Odnímatelný ovladač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2473314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Rychlé nahřátí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782861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Časovač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1, 3</a:t>
                      </a: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h</a:t>
                      </a:r>
                      <a:r>
                        <a:rPr lang="cs-CZ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odin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111285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 Block®</a:t>
                      </a:r>
                      <a:r>
                        <a:rPr lang="it-IT" sz="9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bezpečnostní systém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289319"/>
                  </a:ext>
                </a:extLst>
              </a:tr>
              <a:tr h="23754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Funkce paměti po přerušení napájení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542067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Omyvatelné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 30°C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573242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Sušení v sušičce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1406879"/>
                  </a:ext>
                </a:extLst>
              </a:tr>
              <a:tr h="134967">
                <a:tc rowSpan="10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TECHNICKÉ ÚDAJE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R7506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7819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Příkon (W)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28585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Napětí (V)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220-240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447168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(Hz)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50/60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831126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Zdroj napájení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Síť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352084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kabelu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91376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Zástrčka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119519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Rozměry produktu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x 95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859652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Váha produktu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 kg ±1%  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82022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– KEMA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37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63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TECHNICAL INFORMATION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6</a:t>
            </a:fld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164880-FDD6-AC44-A81B-ACD2708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92565"/>
              </p:ext>
            </p:extLst>
          </p:nvPr>
        </p:nvGraphicFramePr>
        <p:xfrm>
          <a:off x="550862" y="1661860"/>
          <a:ext cx="8353425" cy="27889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801938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681718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1869769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8007403167752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281020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(D x Š x V)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370x115x310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19507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(kg)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09689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Balení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 23_</a:t>
                      </a:r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Karton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Recy</a:t>
                      </a:r>
                      <a:r>
                        <a:rPr lang="cs-CZ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PP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5_Plast: Recy</a:t>
                      </a:r>
                      <a:r>
                        <a:rPr lang="cs-CZ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3967757"/>
                  </a:ext>
                </a:extLst>
              </a:tr>
              <a:tr h="134967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MASTER </a:t>
                      </a:r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</a:t>
                      </a:r>
                      <a:r>
                        <a:rPr lang="it-IT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</a:t>
                      </a:r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it-IT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Ks 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30161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PAP20_</a:t>
                      </a:r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vlnitý karton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Recy</a:t>
                      </a:r>
                      <a:r>
                        <a:rPr lang="cs-CZ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38020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(D x Š x V)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390x500x335 mm ± 10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277935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(kg)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4682437"/>
                  </a:ext>
                </a:extLst>
              </a:tr>
              <a:tr h="134967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OSTATNÍ INFORMACE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Manuál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MI003594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130787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Manuál jazyky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IT-EN-FR-DE-ES-PT-EL-HU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616823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Záruka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roky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24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85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EC9CDC3-2F1D-504E-B46F-7BC270D042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DĚKUJEME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3995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9226</TotalTime>
  <Words>438</Words>
  <Application>Microsoft Office PowerPoint</Application>
  <PresentationFormat>Širokoúhlá obrazovka</PresentationFormat>
  <Paragraphs>102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di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Bvz</cp:lastModifiedBy>
  <cp:revision>215</cp:revision>
  <dcterms:created xsi:type="dcterms:W3CDTF">2021-05-27T13:51:29Z</dcterms:created>
  <dcterms:modified xsi:type="dcterms:W3CDTF">2021-09-07T07:36:20Z</dcterms:modified>
</cp:coreProperties>
</file>