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HTF-508DGS7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čtyřdveřová chladnička Cube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let, Switch Zone,  3 chladící okruhy, Displej, HCS,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My Zone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537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360/177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1,041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380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s 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systém pro optimální úroveň </a:t>
            </a:r>
            <a:r>
              <a:rPr lang="cs-CZ" altLang="cs-CZ" sz="800" b="1" dirty="0" smtClean="0">
                <a:latin typeface="Arial" charset="0"/>
              </a:rPr>
              <a:t>vlhkosti s elektronickým řízením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Switch Zone - možnost nastavit zásuvky My Zone v mrazáku do režimu chladničky nebo mrazáku (režim teplot od +5°C do -20°C)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Chladicí systém Trilogic – 3 chladící okruhy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Fresher Shield – zabránění kolísání teplot utěsněním celého prostoru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Auto nastavení, Dětská 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+1 až +9°C chladnička / -</a:t>
            </a:r>
            <a:r>
              <a:rPr lang="cs-CZ" altLang="cs-CZ" sz="800" dirty="0" smtClean="0">
                <a:latin typeface="Arial" charset="0"/>
              </a:rPr>
              <a:t>15 </a:t>
            </a:r>
            <a:r>
              <a:rPr lang="cs-CZ" altLang="cs-CZ" sz="800" dirty="0">
                <a:latin typeface="Arial" charset="0"/>
              </a:rPr>
              <a:t>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+1 skleněné police / </a:t>
            </a:r>
            <a:r>
              <a:rPr lang="cs-CZ" altLang="cs-CZ" sz="800" dirty="0" smtClean="0">
                <a:latin typeface="Arial" charset="0"/>
              </a:rPr>
              <a:t>6 přihrádek </a:t>
            </a:r>
            <a:r>
              <a:rPr lang="cs-CZ" altLang="cs-CZ" sz="800" dirty="0">
                <a:latin typeface="Arial" charset="0"/>
              </a:rPr>
              <a:t>ve dveřích / </a:t>
            </a: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zásuvka na </a:t>
            </a:r>
            <a:r>
              <a:rPr lang="cs-CZ" altLang="cs-CZ" sz="800" dirty="0" smtClean="0">
                <a:latin typeface="Arial" charset="0"/>
              </a:rPr>
              <a:t>zeleninu Fresh Box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zásuvka na zeleninu Humidity Box - řízená úroveň vlhkosti 85%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zásuvka My Zone - manuální </a:t>
            </a:r>
            <a:r>
              <a:rPr lang="cs-CZ" altLang="cs-CZ" sz="800" dirty="0">
                <a:latin typeface="Arial" charset="0"/>
              </a:rPr>
              <a:t>regulace teploty, vlhkost cca 45 %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Držák na víno / Držák na vajíčka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</a:t>
            </a:r>
            <a:r>
              <a:rPr lang="cs-CZ" altLang="cs-CZ" sz="800" dirty="0" smtClean="0">
                <a:latin typeface="Arial" charset="0"/>
              </a:rPr>
              <a:t>+3 zásuvky (z toho 2 zásuvky My Zone) / Otočný výrobník ledu Twist 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 Daylight / </a:t>
            </a:r>
            <a:r>
              <a:rPr lang="cs-CZ" altLang="cs-CZ" sz="800" dirty="0">
                <a:latin typeface="Arial" charset="0"/>
              </a:rPr>
              <a:t>Integrované madlo / 2 nastavitelné nožičky; 2 kolečka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88024" y="27089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zásuvka  na zeleninu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Fresh Zone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34004245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6901018074592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Iconic Glass (Luxusní sklo)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134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2000 x 980 x 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142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7093107" y="208324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11562" y="2113189"/>
            <a:ext cx="143944" cy="64800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23673" y="908720"/>
            <a:ext cx="900000" cy="8825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540" y="1929329"/>
            <a:ext cx="861804" cy="17236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1151" r="2750" b="1700"/>
          <a:stretch/>
        </p:blipFill>
        <p:spPr>
          <a:xfrm>
            <a:off x="6889098" y="3272400"/>
            <a:ext cx="1246087" cy="175297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4851" r="20075" b="6950"/>
          <a:stretch/>
        </p:blipFill>
        <p:spPr>
          <a:xfrm>
            <a:off x="5712329" y="965607"/>
            <a:ext cx="1114392" cy="2463393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9012" y="1004148"/>
            <a:ext cx="800100" cy="797955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85" y="3356992"/>
            <a:ext cx="720000" cy="720000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4859669" y="2636912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809214" y="3429000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2151" y="4797152"/>
            <a:ext cx="869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Zone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ásuvka s nastavitelnou teplotou a vlhkostí 45%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76084" y="5589240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Box – zásuvka           s řízenou vlhkostí 85%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87878" y="197170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772816"/>
            <a:ext cx="720000" cy="720000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2972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76084" y="980728"/>
            <a:ext cx="98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Konvertibilní chlazení/mrazení</a:t>
            </a:r>
          </a:p>
          <a:p>
            <a:endParaRPr lang="cs-CZ" sz="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od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+5°do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822915" y="4149080"/>
            <a:ext cx="82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Trilogic -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chladící okruhy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5445224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8" y="4725144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124303" y="2564904"/>
            <a:ext cx="720000" cy="719999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50" y="400506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microsoft.com/office/infopath/2007/PartnerControls"/>
    <ds:schemaRef ds:uri="a09af93a-bc92-4cce-8ba3-c8fdbed82e22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b4af0723-3826-4aee-ba08-906e8dce3040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107</Words>
  <Application>Microsoft Office PowerPoint</Application>
  <PresentationFormat>Předvádění na obrazovce (4:3)</PresentationFormat>
  <Paragraphs>73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231</cp:revision>
  <cp:lastPrinted>2016-05-31T13:00:02Z</cp:lastPrinted>
  <dcterms:created xsi:type="dcterms:W3CDTF">2015-07-16T11:02:07Z</dcterms:created>
  <dcterms:modified xsi:type="dcterms:W3CDTF">2021-06-01T12:52:39Z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