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H3F-320WTAAU1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zásuvkový mrazák/chladnička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Insta Switch – možnost nastavit jako mrazák nebo chladnička, Invertorový kompresor se zárukou 12 let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zdarma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330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-/330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10°- 38°C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Možnost nastavit jako mrazák nebo jako chladnička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chod, záruka </a:t>
            </a:r>
            <a:r>
              <a:rPr lang="cs-CZ" altLang="cs-CZ" sz="800" b="1" dirty="0">
                <a:latin typeface="Arial" charset="0"/>
              </a:rPr>
              <a:t>12 </a:t>
            </a:r>
            <a:r>
              <a:rPr lang="cs-CZ" altLang="cs-CZ" sz="800" b="1" dirty="0" smtClean="0">
                <a:latin typeface="Arial" charset="0"/>
              </a:rPr>
              <a:t>let zdarma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</a:t>
            </a:r>
            <a:r>
              <a:rPr lang="cs-CZ" altLang="cs-CZ" sz="800" b="1" dirty="0" smtClean="0">
                <a:latin typeface="Arial" charset="0"/>
              </a:rPr>
              <a:t>beznámrazová technologie chlazení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 v celém prostoru mrazáku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Šokové mrazení a chlazení v zásuvce Fresher Zone</a:t>
            </a:r>
            <a:r>
              <a:rPr lang="cs-CZ" altLang="cs-CZ" sz="800" dirty="0" smtClean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a světelný signál zvýšené teploty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Stand-by režim displeje – vypnutí displeje po 30 vteřinách </a:t>
            </a:r>
            <a:r>
              <a:rPr lang="cs-CZ" altLang="cs-CZ" sz="800" dirty="0" smtClean="0">
                <a:latin typeface="Arial" charset="0"/>
              </a:rPr>
              <a:t>nečinnosti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 / </a:t>
            </a: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režimy: 4 °C (chladnička) / -16, -18, -20 a -24 °C (mrazák)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skleněné police (nastavitelná výška)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plastové </a:t>
            </a:r>
            <a:r>
              <a:rPr lang="cs-CZ" altLang="cs-CZ" sz="800" dirty="0" smtClean="0">
                <a:latin typeface="Arial" charset="0"/>
              </a:rPr>
              <a:t>transparentní zásuvky 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</a:t>
            </a:r>
            <a:r>
              <a:rPr lang="cs-CZ" altLang="cs-CZ" sz="800" b="1" dirty="0">
                <a:latin typeface="Arial" charset="0"/>
              </a:rPr>
              <a:t>Fresher Zone – pro </a:t>
            </a:r>
            <a:r>
              <a:rPr lang="cs-CZ" altLang="cs-CZ" sz="800" b="1" dirty="0" smtClean="0">
                <a:latin typeface="Arial" charset="0"/>
              </a:rPr>
              <a:t>šokové </a:t>
            </a:r>
            <a:r>
              <a:rPr lang="cs-CZ" altLang="cs-CZ" sz="800" b="1" dirty="0">
                <a:latin typeface="Arial" charset="0"/>
              </a:rPr>
              <a:t>chlazení / </a:t>
            </a:r>
            <a:r>
              <a:rPr lang="cs-CZ" altLang="cs-CZ" sz="800" b="1" dirty="0" smtClean="0">
                <a:latin typeface="Arial" charset="0"/>
              </a:rPr>
              <a:t>šokové mrazení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Kovové madlo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nožičky; 2 </a:t>
            </a:r>
            <a:r>
              <a:rPr lang="cs-CZ" altLang="cs-CZ" sz="800" dirty="0" smtClean="0">
                <a:latin typeface="Arial" charset="0"/>
              </a:rPr>
              <a:t>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Otočný výrobník ledu Twist </a:t>
            </a:r>
            <a:r>
              <a:rPr lang="cs-CZ" altLang="cs-CZ" sz="800" b="1" dirty="0" smtClean="0">
                <a:latin typeface="Arial" charset="0"/>
              </a:rPr>
              <a:t>Ice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37001175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6930265384314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1905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659 x 761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766817" y="195184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423949" y="1965150"/>
            <a:ext cx="143944" cy="648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031" y="1011038"/>
            <a:ext cx="800100" cy="79795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3" r="7324" b="2351"/>
          <a:stretch/>
        </p:blipFill>
        <p:spPr>
          <a:xfrm>
            <a:off x="6674251" y="2713207"/>
            <a:ext cx="1208941" cy="229452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4" t="1100" r="25586" b="1250"/>
          <a:stretch/>
        </p:blipFill>
        <p:spPr>
          <a:xfrm>
            <a:off x="5733650" y="1009124"/>
            <a:ext cx="947340" cy="275320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57952" y="873005"/>
            <a:ext cx="917792" cy="9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386" y="1966092"/>
            <a:ext cx="1116124" cy="2232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2708920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5013256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501008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59669" y="272377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3565994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5188444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38842" y="5718844"/>
            <a:ext cx="894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Akustický a světelný signál zvýšené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7878" y="197170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4824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51"/>
          <a:stretch/>
        </p:blipFill>
        <p:spPr>
          <a:xfrm>
            <a:off x="4065764" y="5589677"/>
            <a:ext cx="720000" cy="5756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332470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29724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776084" y="1060268"/>
            <a:ext cx="98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Konvertibilní chlazení/mrazení</a:t>
            </a:r>
          </a:p>
          <a:p>
            <a:endParaRPr lang="cs-CZ" sz="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od +4°do -24°C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16016" y="4428401"/>
            <a:ext cx="945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Šokové mrazení a chlazení v zásuvce Fresher Zone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b4af0723-3826-4aee-ba08-906e8dce304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82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253</cp:revision>
  <cp:lastPrinted>2016-05-31T13:00:02Z</cp:lastPrinted>
  <dcterms:created xsi:type="dcterms:W3CDTF">2015-07-16T11:02:07Z</dcterms:created>
  <dcterms:modified xsi:type="dcterms:W3CDTF">2021-05-31T10:32:11Z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