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72" d="100"/>
          <a:sy n="72" d="100"/>
        </p:scale>
        <p:origin x="1344" y="9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HVG6DC5B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Plynová deska šíře 60 </a:t>
            </a:r>
            <a:r>
              <a:rPr lang="cs-CZ" altLang="cs-CZ" sz="1400" b="0" cap="none">
                <a:solidFill>
                  <a:prstClr val="black"/>
                </a:solidFill>
                <a:latin typeface="Arial" charset="0"/>
              </a:rPr>
              <a:t>cm NEW COLLECTION 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5</a:t>
            </a:r>
            <a:br>
              <a:rPr lang="cs-CZ" altLang="cs-CZ" sz="14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4 hořáky, elektrické zapalování v knoflíku, bezpečnostní pojistka plynu, litinové podpěry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920696"/>
            <a:ext cx="3786536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Počet hořáků		4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Celkový výkon (kW)		8,5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Hořáky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1x RAPID Ø 98,5 mm, 2,7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1x SEMI-RAPID Ø 73,5 mm, 1,75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1x AUX Ø 54 mm, 1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1x RAPID Ø 98,5 mm, 2,7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Elektrické zapalování v knoflíku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Bezpečnostní pojistka plynu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Konstrukce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Litinové podpěry hrnců (3x)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Knoflíky ovládání vpředu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Trysky na propan butan součástí balení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Mřížky možno mýt v myčce nádobí (doporučujeme teplotu mytí mezi 70°-75°)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95801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3094540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Litinové podpěry hrnců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17412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11437" y="1302345"/>
            <a:ext cx="7481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Elektrické zapalování v knoflíku</a:t>
            </a: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08090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18364" y="2225060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Bezpečnostní pojistka plynu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666509" y="469955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sz="800" b="0" i="0" dirty="0">
                <a:effectLst/>
                <a:latin typeface="Calibri" panose="020F0502020204030204" pitchFamily="34" charset="0"/>
              </a:rPr>
              <a:t>33803127</a:t>
            </a:r>
            <a:r>
              <a:rPr lang="cs-CZ" sz="800" dirty="0"/>
              <a:t>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8059019050720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 		Černé sklo 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8 x 590 x 510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12,3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143 x 650 x 570</a:t>
            </a:r>
            <a:endParaRPr lang="cs-CZ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12,8</a:t>
            </a:r>
          </a:p>
        </p:txBody>
      </p:sp>
      <p:pic>
        <p:nvPicPr>
          <p:cNvPr id="38" name="Obrázek 37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09" t="25222" r="5748" b="64778"/>
          <a:stretch/>
        </p:blipFill>
        <p:spPr>
          <a:xfrm>
            <a:off x="4151068" y="1173233"/>
            <a:ext cx="720000" cy="720000"/>
          </a:xfrm>
          <a:prstGeom prst="flowChartConnector">
            <a:avLst/>
          </a:prstGeom>
        </p:spPr>
      </p:pic>
      <p:sp>
        <p:nvSpPr>
          <p:cNvPr id="43" name="Vývojový diagram: spojnice 42"/>
          <p:cNvSpPr/>
          <p:nvPr/>
        </p:nvSpPr>
        <p:spPr>
          <a:xfrm>
            <a:off x="4151068" y="2950094"/>
            <a:ext cx="720000" cy="720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151068" y="3146373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LITINA</a:t>
            </a:r>
          </a:p>
        </p:txBody>
      </p:sp>
      <p:sp>
        <p:nvSpPr>
          <p:cNvPr id="46" name="Vývojový diagram: spojnice 45"/>
          <p:cNvSpPr/>
          <p:nvPr/>
        </p:nvSpPr>
        <p:spPr>
          <a:xfrm>
            <a:off x="4151068" y="2083080"/>
            <a:ext cx="720000" cy="720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151068" y="220793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STOP GAS</a:t>
            </a: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958892" y="1373317"/>
            <a:ext cx="2880000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7023579" y="1036553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pic>
        <p:nvPicPr>
          <p:cNvPr id="31" name="Immagine 24">
            <a:extLst>
              <a:ext uri="{FF2B5EF4-FFF2-40B4-BE49-F238E27FC236}">
                <a16:creationId xmlns:a16="http://schemas.microsoft.com/office/drawing/2014/main" id="{20934799-8114-41BA-993F-F518BAE6FC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3166" y="1514695"/>
            <a:ext cx="2855726" cy="246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507</TotalTime>
  <Words>194</Words>
  <Application>Microsoft Office PowerPoint</Application>
  <PresentationFormat>Předvádění na obrazovce (4:3)</PresentationFormat>
  <Paragraphs>36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HVG6DC5B Plynová deska šíře 60 cm NEW COLLECTION 5 4 hořáky, elektrické zapalování v knoflíku, bezpečnostní pojistka plynu, litinové podpěry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Michaela Kurková</cp:lastModifiedBy>
  <cp:revision>105</cp:revision>
  <cp:lastPrinted>2016-03-31T14:41:45Z</cp:lastPrinted>
  <dcterms:created xsi:type="dcterms:W3CDTF">2016-03-31T13:54:55Z</dcterms:created>
  <dcterms:modified xsi:type="dcterms:W3CDTF">2022-07-15T09:06:21Z</dcterms:modified>
</cp:coreProperties>
</file>