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lling Sh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 rotWithShape="1">
          <a:blip r:embed="rId2"/>
          <a:srcRect l="37563"/>
          <a:stretch/>
        </p:blipFill>
        <p:spPr>
          <a:xfrm>
            <a:off x="4580546" y="1011"/>
            <a:ext cx="7607856" cy="6855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96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T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 rotWithShape="1">
          <a:blip r:embed="rId2"/>
          <a:srcRect l="36651"/>
          <a:stretch/>
        </p:blipFill>
        <p:spPr>
          <a:xfrm>
            <a:off x="4469450" y="1011"/>
            <a:ext cx="7718952" cy="68559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9264347" y="2468893"/>
            <a:ext cx="2592287" cy="124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000000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3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9264347" y="1028737"/>
            <a:ext cx="2592287" cy="124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000000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4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9264347" y="3909047"/>
            <a:ext cx="2592287" cy="124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000000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5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9264347" y="5349215"/>
            <a:ext cx="2592287" cy="124814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000000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9152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Spe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 txBox="1">
            <a:spLocks noGrp="1"/>
          </p:cNvSpPr>
          <p:nvPr>
            <p:ph type="pic" sz="quarter" idx="4294967295"/>
          </p:nvPr>
        </p:nvSpPr>
        <p:spPr>
          <a:xfrm>
            <a:off x="239354" y="836712"/>
            <a:ext cx="5952657" cy="57606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4267" b="0" i="0" u="none" strike="noStrike" cap="none" spc="0" baseline="0">
                <a:solidFill>
                  <a:srgbClr val="F8F8F8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3" name="Text Placeholder 7"/>
          <p:cNvSpPr txBox="1">
            <a:spLocks noGrp="1"/>
          </p:cNvSpPr>
          <p:nvPr>
            <p:ph type="body" sz="quarter" idx="4294967295"/>
          </p:nvPr>
        </p:nvSpPr>
        <p:spPr>
          <a:xfrm>
            <a:off x="8976323" y="1412772"/>
            <a:ext cx="3072347" cy="52805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tabLst/>
              <a:defRPr lang="en-GB" sz="1400" b="0" i="0" u="none" strike="noStrike" cap="none" spc="0" baseline="0">
                <a:solidFill>
                  <a:srgbClr val="FFFFFF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GB" dirty="0"/>
              <a:t>Product Spec</a:t>
            </a:r>
          </a:p>
        </p:txBody>
      </p:sp>
    </p:spTree>
    <p:extLst>
      <p:ext uri="{BB962C8B-B14F-4D97-AF65-F5344CB8AC3E}">
        <p14:creationId xmlns:p14="http://schemas.microsoft.com/office/powerpoint/2010/main" val="120457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15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4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" y="1011"/>
            <a:ext cx="12184793" cy="6855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11095" y="76912"/>
            <a:ext cx="2221907" cy="60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8" y="279305"/>
            <a:ext cx="2176284" cy="5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013825" y="1192213"/>
            <a:ext cx="3178175" cy="5280025"/>
          </a:xfrm>
        </p:spPr>
        <p:txBody>
          <a:bodyPr/>
          <a:lstStyle/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1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Zastřihovač na uši, nos a obočí </a:t>
            </a:r>
            <a:r>
              <a:rPr lang="cs-CZ" sz="1200" b="1" kern="0" dirty="0" err="1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</a:t>
            </a:r>
            <a:r>
              <a:rPr lang="cs-CZ" sz="1200" b="1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inovativním způsobem uložení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Odnímatelné a omyvatelné nástavce pro snadnou údržbu</a:t>
            </a: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Součástí balení pinzeta</a:t>
            </a: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Jednoduché nasazování nástavců</a:t>
            </a: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Lineární mikro zastřihovač</a:t>
            </a:r>
            <a:endParaRPr lang="en-GB" sz="700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Rotační zastřihovač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Hřeben na obočí </a:t>
            </a:r>
            <a:r>
              <a:rPr lang="en-GB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(3</a:t>
            </a: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 </a:t>
            </a:r>
            <a:r>
              <a:rPr lang="en-GB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mm)</a:t>
            </a: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 baterii </a:t>
            </a:r>
            <a:r>
              <a:rPr lang="en-GB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(1xAA </a:t>
            </a: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součástí balení</a:t>
            </a:r>
            <a:r>
              <a:rPr lang="en-GB" sz="1200" kern="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28568" indent="-228568" defTabSz="121902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kern="0" dirty="0">
                <a:solidFill>
                  <a:prstClr val="white"/>
                </a:solidFill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Záruka 2 + 1 rok</a:t>
            </a:r>
            <a:endParaRPr lang="en-GB" sz="1200" kern="0" dirty="0">
              <a:solidFill>
                <a:prstClr val="white"/>
              </a:solidFill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9293703" y="145220"/>
            <a:ext cx="2762432" cy="66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30" tIns="45655" rIns="91330" bIns="45655" anchor="t" anchorCtr="1" compatLnSpc="1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Arial" panose="020B0604020202020204" pitchFamily="34" charset="0"/>
              </a:rPr>
              <a:t>TRIM &amp; FIT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Arial" panose="020B0604020202020204" pitchFamily="34" charset="0"/>
              </a:rPr>
              <a:t>Detailní zastřihovač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doni MT" panose="020706030806060202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70603080606020203" pitchFamily="18" charset="0"/>
                <a:ea typeface="+mn-ea"/>
                <a:cs typeface="Arial" panose="020B0604020202020204" pitchFamily="34" charset="0"/>
              </a:rPr>
              <a:t>NE8000</a:t>
            </a:r>
          </a:p>
        </p:txBody>
      </p:sp>
      <p:pic>
        <p:nvPicPr>
          <p:cNvPr id="8" name="Picture 2" descr="Small Tweezers Victorinox Swiss Army Knife">
            <a:extLst>
              <a:ext uri="{FF2B5EF4-FFF2-40B4-BE49-F238E27FC236}">
                <a16:creationId xmlns:a16="http://schemas.microsoft.com/office/drawing/2014/main" id="{F2CE519C-743A-4CE0-8E6D-7F5E2EACF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35623" r="18378" b="25045"/>
          <a:stretch/>
        </p:blipFill>
        <p:spPr bwMode="auto">
          <a:xfrm rot="14855365">
            <a:off x="2057896" y="1984074"/>
            <a:ext cx="1401368" cy="10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4F9A2F7F-E017-4562-8C26-C6239DC23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8" t="25514" r="38696" b="33381"/>
          <a:stretch/>
        </p:blipFill>
        <p:spPr>
          <a:xfrm>
            <a:off x="2114865" y="3038091"/>
            <a:ext cx="1119444" cy="1524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338255-8C0C-4F7B-86C7-8ACBCB727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24" y="143109"/>
            <a:ext cx="1515614" cy="767011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0311F61-18EA-8EB5-5922-E566397E069B}"/>
              </a:ext>
            </a:extLst>
          </p:cNvPr>
          <p:cNvSpPr/>
          <p:nvPr/>
        </p:nvSpPr>
        <p:spPr>
          <a:xfrm>
            <a:off x="7341107" y="2206412"/>
            <a:ext cx="1464909" cy="15491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2511A5-BD94-45A3-E2E1-0C33C2145812}"/>
              </a:ext>
            </a:extLst>
          </p:cNvPr>
          <p:cNvSpPr/>
          <p:nvPr/>
        </p:nvSpPr>
        <p:spPr>
          <a:xfrm>
            <a:off x="6389613" y="3617704"/>
            <a:ext cx="1668959" cy="16437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464186-0168-D57D-2C82-F21B44BB0407}"/>
              </a:ext>
            </a:extLst>
          </p:cNvPr>
          <p:cNvSpPr/>
          <p:nvPr/>
        </p:nvSpPr>
        <p:spPr>
          <a:xfrm>
            <a:off x="5075111" y="4888690"/>
            <a:ext cx="1771939" cy="18677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E4CA6BF-3815-5FAF-70C4-CBB42BA85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35" y="4032346"/>
            <a:ext cx="814514" cy="814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0650DD-31AC-35FB-F20C-CF86702AB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35" y="5314429"/>
            <a:ext cx="1085090" cy="10820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CD4F71-A268-D9E9-6CBC-8D59E3649D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69" y="2621731"/>
            <a:ext cx="792983" cy="792983"/>
          </a:xfrm>
          <a:prstGeom prst="rect">
            <a:avLst/>
          </a:prstGeom>
        </p:spPr>
      </p:pic>
      <p:pic>
        <p:nvPicPr>
          <p:cNvPr id="3" name="Picture 2" descr="A picture containing microphone&#10;&#10;Description automatically generated">
            <a:extLst>
              <a:ext uri="{FF2B5EF4-FFF2-40B4-BE49-F238E27FC236}">
                <a16:creationId xmlns:a16="http://schemas.microsoft.com/office/drawing/2014/main" id="{A301D1F2-A9F8-7280-CB67-4B23386F2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9" y="808580"/>
            <a:ext cx="1448733" cy="5947817"/>
          </a:xfrm>
          <a:prstGeom prst="rect">
            <a:avLst/>
          </a:prstGeom>
        </p:spPr>
      </p:pic>
      <p:pic>
        <p:nvPicPr>
          <p:cNvPr id="6" name="Picture 5" descr="A picture containing indoor, black, dark&#10;&#10;Description automatically generated">
            <a:extLst>
              <a:ext uri="{FF2B5EF4-FFF2-40B4-BE49-F238E27FC236}">
                <a16:creationId xmlns:a16="http://schemas.microsoft.com/office/drawing/2014/main" id="{DC694D22-45AB-CF7A-C22D-C60615EC31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08" y="4424430"/>
            <a:ext cx="1412844" cy="1451126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A1FE2D6D-0B00-E4AB-78DF-09DDE39D6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14" y="1614130"/>
            <a:ext cx="2902196" cy="4007147"/>
          </a:xfrm>
          <a:prstGeom prst="rect">
            <a:avLst/>
          </a:prstGeom>
        </p:spPr>
      </p:pic>
      <p:sp>
        <p:nvSpPr>
          <p:cNvPr id="19" name="Text Box 17">
            <a:extLst>
              <a:ext uri="{FF2B5EF4-FFF2-40B4-BE49-F238E27FC236}">
                <a16:creationId xmlns:a16="http://schemas.microsoft.com/office/drawing/2014/main" id="{7F6A8AD3-4BAD-785F-B6A6-5B3799B27FAF}"/>
              </a:ext>
            </a:extLst>
          </p:cNvPr>
          <p:cNvSpPr txBox="1"/>
          <p:nvPr/>
        </p:nvSpPr>
        <p:spPr>
          <a:xfrm>
            <a:off x="7405834" y="5820555"/>
            <a:ext cx="4377997" cy="261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Packaging Dimensions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H x W x D (mm): 1</a:t>
            </a:r>
            <a:r>
              <a:rPr kumimoji="0" lang="pl-PL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75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 x </a:t>
            </a:r>
            <a:r>
              <a:rPr kumimoji="0" lang="pl-PL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100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 x </a:t>
            </a:r>
            <a:r>
              <a:rPr kumimoji="0" lang="pl-PL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40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0A3EB489-CA78-9E7B-0379-6B1E2F7D9AC6}"/>
              </a:ext>
            </a:extLst>
          </p:cNvPr>
          <p:cNvSpPr txBox="1"/>
          <p:nvPr/>
        </p:nvSpPr>
        <p:spPr>
          <a:xfrm>
            <a:off x="7581126" y="6369776"/>
            <a:ext cx="1619979" cy="261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VKB No: 43318560100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5905D22C-F6D6-8B2D-AC68-036F6FF9EF8D}"/>
              </a:ext>
            </a:extLst>
          </p:cNvPr>
          <p:cNvSpPr txBox="1"/>
          <p:nvPr/>
        </p:nvSpPr>
        <p:spPr>
          <a:xfrm>
            <a:off x="7422599" y="6097995"/>
            <a:ext cx="2628024" cy="261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Wgt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 of packaged product  (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g): </a:t>
            </a:r>
            <a:r>
              <a:rPr kumimoji="0" lang="pl-PL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193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97A846C2-67C3-1BAA-7CE3-5E5004E8E7C2}"/>
              </a:ext>
            </a:extLst>
          </p:cNvPr>
          <p:cNvSpPr txBox="1"/>
          <p:nvPr/>
        </p:nvSpPr>
        <p:spPr>
          <a:xfrm>
            <a:off x="9872560" y="6075422"/>
            <a:ext cx="1911271" cy="261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 Qty per carton:  6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MS PGothic" pitchFamily="34"/>
              <a:cs typeface="Helvetica" panose="020B0604020202020204" pitchFamily="34" charset="0"/>
            </a:endParaRP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947D4C24-36E4-3731-8534-D6460A6E98A3}"/>
              </a:ext>
            </a:extLst>
          </p:cNvPr>
          <p:cNvSpPr txBox="1"/>
          <p:nvPr/>
        </p:nvSpPr>
        <p:spPr>
          <a:xfrm>
            <a:off x="7813593" y="5564604"/>
            <a:ext cx="3420250" cy="261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Logistics Data</a:t>
            </a:r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4222F564-2F56-5820-93CF-815A7FA6E81B}"/>
              </a:ext>
            </a:extLst>
          </p:cNvPr>
          <p:cNvSpPr txBox="1"/>
          <p:nvPr/>
        </p:nvSpPr>
        <p:spPr>
          <a:xfrm>
            <a:off x="9491851" y="6366388"/>
            <a:ext cx="2428600" cy="2616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itchFamily="34"/>
                <a:cs typeface="Helvetica" panose="020B0604020202020204" pitchFamily="34" charset="0"/>
              </a:rPr>
              <a:t>EAN No: 5038061143911</a:t>
            </a:r>
          </a:p>
        </p:txBody>
      </p:sp>
    </p:spTree>
    <p:extLst>
      <p:ext uri="{BB962C8B-B14F-4D97-AF65-F5344CB8AC3E}">
        <p14:creationId xmlns:p14="http://schemas.microsoft.com/office/powerpoint/2010/main" val="997522100"/>
      </p:ext>
    </p:extLst>
  </p:cSld>
  <p:clrMapOvr>
    <a:masterClrMapping/>
  </p:clrMapOvr>
</p:sld>
</file>

<file path=ppt/theme/theme1.xml><?xml version="1.0" encoding="utf-8"?>
<a:theme xmlns:a="http://schemas.openxmlformats.org/drawingml/2006/main" name="Grooming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104584-37C9-4420-9F45-90711FF2F2C6}" vid="{B2D8BCEE-0465-4C7D-996E-BCD3F75C17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Širokoúhlá obrazovka</PresentationFormat>
  <Paragraphs>20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Bodoni MT</vt:lpstr>
      <vt:lpstr>Calibri</vt:lpstr>
      <vt:lpstr>Helvetica</vt:lpstr>
      <vt:lpstr>Wingdings</vt:lpstr>
      <vt:lpstr>Grooming Content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Kadlecová, Anna</dc:creator>
  <cp:lastModifiedBy>Kadlecová, Anna</cp:lastModifiedBy>
  <cp:revision>1</cp:revision>
  <dcterms:created xsi:type="dcterms:W3CDTF">2022-08-26T12:19:57Z</dcterms:created>
  <dcterms:modified xsi:type="dcterms:W3CDTF">2022-08-26T12:20:28Z</dcterms:modified>
</cp:coreProperties>
</file>