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png" ContentType="image/png"/>
  <Default Extension="xml" ContentType="application/vnd.openxmlformats-officedocument.presentationml.presProps+xml"/>
  <Override PartName="/ppt/slideLayouts/slideLayout3.xml" ContentType="application/vnd.openxmlformats-officedocument.presentationml.slideLayout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427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25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90268-909C-4F96-90D6-020C068DDD17}" type="datetimeFigureOut">
              <a:rPr lang="cs-CZ" smtClean="0"/>
              <a:t>08.08.2022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3BDD42-B091-4E77-A8E1-C5CC32269B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749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253514-E26A-4374-8E2D-2237977A7A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4243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lling She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 userDrawn="1"/>
        </p:nvPicPr>
        <p:blipFill rotWithShape="1">
          <a:blip r:embed="rId2"/>
          <a:srcRect l="35248"/>
          <a:stretch/>
        </p:blipFill>
        <p:spPr>
          <a:xfrm>
            <a:off x="4298535" y="1011"/>
            <a:ext cx="7889867" cy="685597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833276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T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/>
          </p:cNvPicPr>
          <p:nvPr userDrawn="1"/>
        </p:nvPicPr>
        <p:blipFill rotWithShape="1">
          <a:blip r:embed="rId2"/>
          <a:srcRect l="22203"/>
          <a:stretch/>
        </p:blipFill>
        <p:spPr>
          <a:xfrm>
            <a:off x="2709017" y="1011"/>
            <a:ext cx="9479385" cy="685597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2468893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102873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4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390904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5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5349215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95944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duct Spe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 txBox="1">
            <a:spLocks noGrp="1"/>
          </p:cNvSpPr>
          <p:nvPr>
            <p:ph type="pic" sz="quarter" idx="4294967295"/>
          </p:nvPr>
        </p:nvSpPr>
        <p:spPr>
          <a:xfrm>
            <a:off x="239354" y="836712"/>
            <a:ext cx="5952657" cy="57606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4267" b="0" i="0" u="none" strike="noStrike" cap="none" spc="0" baseline="0">
                <a:solidFill>
                  <a:srgbClr val="F8F8F8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8976323" y="1412772"/>
            <a:ext cx="3072347" cy="5280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67" b="0" i="0" u="none" strike="noStrike" cap="none" spc="0" baseline="0">
                <a:solidFill>
                  <a:srgbClr val="FFFFFF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Product Spec</a:t>
            </a:r>
          </a:p>
        </p:txBody>
      </p:sp>
    </p:spTree>
    <p:extLst>
      <p:ext uri="{BB962C8B-B14F-4D97-AF65-F5344CB8AC3E}">
        <p14:creationId xmlns:p14="http://schemas.microsoft.com/office/powerpoint/2010/main" val="344706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462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Remington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9DF0D-979C-49CB-8159-EAC65D29DF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94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E8C87-F45B-4BA3-909D-6CC63B7E9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F05A7-8A68-49F0-B1DA-95F2FCA42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C14FA6-C4C9-474F-8649-D8C2380F9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D160-ED4F-441C-918B-4C7843E1DB9E}" type="datetimeFigureOut">
              <a:rPr lang="en-GB" smtClean="0"/>
              <a:t>08/08/2022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83A3D-67B0-4518-A9E7-C5D5EDFEF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D262A-EEDD-4DF3-B37A-42ADF76A0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FE495-B6C2-44F8-8405-BF3AFF856F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14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095" y="76912"/>
            <a:ext cx="2221907" cy="60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E57671-178F-AE4E-A2C5-208B9639F801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275546" y="-5461986"/>
            <a:ext cx="17490140" cy="1352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80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3E7750FE-1681-4EB6-BB40-73E4A94BC5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2664" y="122168"/>
            <a:ext cx="7031551" cy="6155584"/>
          </a:xfrm>
          <a:prstGeom prst="rect">
            <a:avLst/>
          </a:prstGeom>
        </p:spPr>
      </p:pic>
      <p:sp>
        <p:nvSpPr>
          <p:cNvPr id="9" name="Title 1"/>
          <p:cNvSpPr txBox="1"/>
          <p:nvPr/>
        </p:nvSpPr>
        <p:spPr>
          <a:xfrm>
            <a:off x="9263547" y="119670"/>
            <a:ext cx="2762427" cy="6633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329" tIns="45659" rIns="91329" bIns="45659" anchor="t" anchorCtr="1" compatLnSpc="1">
            <a:noAutofit/>
          </a:bodyPr>
          <a:lstStyle/>
          <a:p>
            <a:pPr marL="0" marR="0" lvl="0" indent="0" algn="ctr" defTabSz="9143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800" b="1" i="0" u="none" strike="noStrike" kern="0" cap="none" spc="0" normalizeH="0" baseline="0" noProof="0" dirty="0" err="1">
                <a:ln>
                  <a:noFill/>
                </a:ln>
                <a:solidFill>
                  <a:srgbClr val="535355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PROluxe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535355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 You™ </a:t>
            </a:r>
          </a:p>
          <a:p>
            <a:pPr marL="0" marR="0" lvl="0" indent="0" algn="ctr" defTabSz="9143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400" b="0" i="0" u="none" strike="noStrike" kern="0" cap="none" spc="0" normalizeH="0" baseline="0" noProof="0" dirty="0">
                <a:ln>
                  <a:noFill/>
                </a:ln>
                <a:solidFill>
                  <a:srgbClr val="535355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Adaptivní horkovzdušný kartáč</a:t>
            </a:r>
            <a:endParaRPr kumimoji="0" lang="cs-CZ" sz="1600" b="1" i="0" u="none" strike="noStrike" kern="0" cap="none" spc="0" normalizeH="0" baseline="0" noProof="0" dirty="0">
              <a:ln>
                <a:noFill/>
              </a:ln>
              <a:solidFill>
                <a:srgbClr val="535355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535355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CB9800</a:t>
            </a:r>
            <a:b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br>
              <a:rPr kumimoji="0" lang="en-GB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C88579-5338-40BC-A3E8-C72475F219FE}"/>
              </a:ext>
            </a:extLst>
          </p:cNvPr>
          <p:cNvSpPr/>
          <p:nvPr/>
        </p:nvSpPr>
        <p:spPr>
          <a:xfrm>
            <a:off x="2754086" y="269263"/>
            <a:ext cx="2764971" cy="514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BCEA420-05A2-4AD3-B794-E1DBF9224D1D}"/>
              </a:ext>
            </a:extLst>
          </p:cNvPr>
          <p:cNvGrpSpPr/>
          <p:nvPr/>
        </p:nvGrpSpPr>
        <p:grpSpPr>
          <a:xfrm>
            <a:off x="7260771" y="5551714"/>
            <a:ext cx="4702629" cy="1099457"/>
            <a:chOff x="3722817" y="2914748"/>
            <a:chExt cx="4106170" cy="957697"/>
          </a:xfrm>
        </p:grpSpPr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0860368B-285B-4B34-92C2-8C38A10E6CDB}"/>
                </a:ext>
              </a:extLst>
            </p:cNvPr>
            <p:cNvSpPr/>
            <p:nvPr/>
          </p:nvSpPr>
          <p:spPr>
            <a:xfrm>
              <a:off x="3722817" y="3013338"/>
              <a:ext cx="4106170" cy="859107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0439BF0-031C-4438-A18D-CF83DA2A147B}"/>
                </a:ext>
              </a:extLst>
            </p:cNvPr>
            <p:cNvGrpSpPr/>
            <p:nvPr/>
          </p:nvGrpSpPr>
          <p:grpSpPr>
            <a:xfrm>
              <a:off x="3780117" y="2914748"/>
              <a:ext cx="3981098" cy="218576"/>
              <a:chOff x="3780117" y="2914748"/>
              <a:chExt cx="3981098" cy="218576"/>
            </a:xfrm>
          </p:grpSpPr>
          <p:sp>
            <p:nvSpPr>
              <p:cNvPr id="53" name="Flowchart: Stored Data 52">
                <a:extLst>
                  <a:ext uri="{FF2B5EF4-FFF2-40B4-BE49-F238E27FC236}">
                    <a16:creationId xmlns:a16="http://schemas.microsoft.com/office/drawing/2014/main" id="{8B951D83-29BE-4994-BC6B-26151C1A21AC}"/>
                  </a:ext>
                </a:extLst>
              </p:cNvPr>
              <p:cNvSpPr/>
              <p:nvPr/>
            </p:nvSpPr>
            <p:spPr>
              <a:xfrm>
                <a:off x="3780117" y="2915610"/>
                <a:ext cx="936172" cy="217714"/>
              </a:xfrm>
              <a:prstGeom prst="flowChartOnlineStorage">
                <a:avLst/>
              </a:prstGeom>
              <a:solidFill>
                <a:schemeClr val="tx1"/>
              </a:solidFill>
              <a:ln>
                <a:solidFill>
                  <a:srgbClr val="1D1D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lowchart: Stored Data 53">
                <a:extLst>
                  <a:ext uri="{FF2B5EF4-FFF2-40B4-BE49-F238E27FC236}">
                    <a16:creationId xmlns:a16="http://schemas.microsoft.com/office/drawing/2014/main" id="{8694EF9A-81C1-467A-B583-7B1A285B93D9}"/>
                  </a:ext>
                </a:extLst>
              </p:cNvPr>
              <p:cNvSpPr/>
              <p:nvPr/>
            </p:nvSpPr>
            <p:spPr>
              <a:xfrm rot="10800000">
                <a:off x="6825043" y="2914748"/>
                <a:ext cx="936172" cy="217714"/>
              </a:xfrm>
              <a:prstGeom prst="flowChartOnlineStorage">
                <a:avLst/>
              </a:prstGeom>
              <a:solidFill>
                <a:srgbClr val="1D1D1D"/>
              </a:solidFill>
              <a:ln>
                <a:solidFill>
                  <a:srgbClr val="1D1D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47253E53-AEE6-401D-8F44-7862652F47B4}"/>
                  </a:ext>
                </a:extLst>
              </p:cNvPr>
              <p:cNvSpPr/>
              <p:nvPr/>
            </p:nvSpPr>
            <p:spPr>
              <a:xfrm>
                <a:off x="4443655" y="2914748"/>
                <a:ext cx="2611121" cy="21771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rgbClr val="1D1D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8AAC8AC-0C84-4010-972C-6E9CCA71A3D6}"/>
                </a:ext>
              </a:extLst>
            </p:cNvPr>
            <p:cNvGrpSpPr/>
            <p:nvPr/>
          </p:nvGrpSpPr>
          <p:grpSpPr>
            <a:xfrm>
              <a:off x="3811888" y="3372577"/>
              <a:ext cx="3948441" cy="218576"/>
              <a:chOff x="3801889" y="2914748"/>
              <a:chExt cx="3948441" cy="218576"/>
            </a:xfrm>
          </p:grpSpPr>
          <p:sp>
            <p:nvSpPr>
              <p:cNvPr id="50" name="Flowchart: Stored Data 49">
                <a:extLst>
                  <a:ext uri="{FF2B5EF4-FFF2-40B4-BE49-F238E27FC236}">
                    <a16:creationId xmlns:a16="http://schemas.microsoft.com/office/drawing/2014/main" id="{7A20311F-BE14-464C-80DA-D265DC8F5C2D}"/>
                  </a:ext>
                </a:extLst>
              </p:cNvPr>
              <p:cNvSpPr/>
              <p:nvPr/>
            </p:nvSpPr>
            <p:spPr>
              <a:xfrm>
                <a:off x="3801889" y="2915610"/>
                <a:ext cx="936172" cy="217714"/>
              </a:xfrm>
              <a:prstGeom prst="flowChartOnlineStorage">
                <a:avLst/>
              </a:prstGeom>
              <a:solidFill>
                <a:srgbClr val="1D1D1D"/>
              </a:solidFill>
              <a:ln>
                <a:solidFill>
                  <a:srgbClr val="1D1D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1" name="Flowchart: Stored Data 50">
                <a:extLst>
                  <a:ext uri="{FF2B5EF4-FFF2-40B4-BE49-F238E27FC236}">
                    <a16:creationId xmlns:a16="http://schemas.microsoft.com/office/drawing/2014/main" id="{EC4B1180-FBBB-4919-9079-016321E1A52F}"/>
                  </a:ext>
                </a:extLst>
              </p:cNvPr>
              <p:cNvSpPr/>
              <p:nvPr/>
            </p:nvSpPr>
            <p:spPr>
              <a:xfrm rot="10800000">
                <a:off x="6814158" y="2914748"/>
                <a:ext cx="936172" cy="217714"/>
              </a:xfrm>
              <a:prstGeom prst="flowChartOnlineStorage">
                <a:avLst/>
              </a:prstGeom>
              <a:solidFill>
                <a:srgbClr val="1D1D1D"/>
              </a:solidFill>
              <a:ln>
                <a:solidFill>
                  <a:srgbClr val="1D1D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B612FA0-ECBE-4DD9-9E50-3A02FFBC57D6}"/>
                  </a:ext>
                </a:extLst>
              </p:cNvPr>
              <p:cNvSpPr/>
              <p:nvPr/>
            </p:nvSpPr>
            <p:spPr>
              <a:xfrm>
                <a:off x="4443655" y="2914748"/>
                <a:ext cx="2611121" cy="217714"/>
              </a:xfrm>
              <a:prstGeom prst="rect">
                <a:avLst/>
              </a:prstGeom>
              <a:solidFill>
                <a:srgbClr val="1D1D1D"/>
              </a:solidFill>
              <a:ln>
                <a:solidFill>
                  <a:srgbClr val="1D1D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6" name="Text Box 17">
            <a:extLst>
              <a:ext uri="{FF2B5EF4-FFF2-40B4-BE49-F238E27FC236}">
                <a16:creationId xmlns:a16="http://schemas.microsoft.com/office/drawing/2014/main" id="{6306B07C-ABDD-4928-8044-1467D9C24F1C}"/>
              </a:ext>
            </a:extLst>
          </p:cNvPr>
          <p:cNvSpPr txBox="1"/>
          <p:nvPr/>
        </p:nvSpPr>
        <p:spPr>
          <a:xfrm>
            <a:off x="7405834" y="5820555"/>
            <a:ext cx="4377997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Rozměry balení v x d x š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(mm): 15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7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 x 36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0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 x 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70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</p:txBody>
      </p:sp>
      <p:sp>
        <p:nvSpPr>
          <p:cNvPr id="57" name="Text Box 18">
            <a:extLst>
              <a:ext uri="{FF2B5EF4-FFF2-40B4-BE49-F238E27FC236}">
                <a16:creationId xmlns:a16="http://schemas.microsoft.com/office/drawing/2014/main" id="{1B47FFFD-B4F3-4D9E-AF5A-D97A50827255}"/>
              </a:ext>
            </a:extLst>
          </p:cNvPr>
          <p:cNvSpPr txBox="1"/>
          <p:nvPr/>
        </p:nvSpPr>
        <p:spPr>
          <a:xfrm>
            <a:off x="7581126" y="6369776"/>
            <a:ext cx="1619979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VKB</a:t>
            </a: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: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 45752560100</a:t>
            </a:r>
          </a:p>
        </p:txBody>
      </p:sp>
      <p:sp>
        <p:nvSpPr>
          <p:cNvPr id="58" name="Text Box 19">
            <a:extLst>
              <a:ext uri="{FF2B5EF4-FFF2-40B4-BE49-F238E27FC236}">
                <a16:creationId xmlns:a16="http://schemas.microsoft.com/office/drawing/2014/main" id="{680BDDC8-F166-457E-BFCE-4A2CEF5FCA80}"/>
              </a:ext>
            </a:extLst>
          </p:cNvPr>
          <p:cNvSpPr txBox="1"/>
          <p:nvPr/>
        </p:nvSpPr>
        <p:spPr>
          <a:xfrm>
            <a:off x="7422599" y="6097995"/>
            <a:ext cx="2628024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Váha produktu v balení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(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g): </a:t>
            </a:r>
            <a:r>
              <a:rPr kumimoji="0" lang="pl-PL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867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</p:txBody>
      </p:sp>
      <p:sp>
        <p:nvSpPr>
          <p:cNvPr id="59" name="Text Box 26">
            <a:extLst>
              <a:ext uri="{FF2B5EF4-FFF2-40B4-BE49-F238E27FC236}">
                <a16:creationId xmlns:a16="http://schemas.microsoft.com/office/drawing/2014/main" id="{6246C4FC-2BE3-4E2C-8356-58EF7B824C9C}"/>
              </a:ext>
            </a:extLst>
          </p:cNvPr>
          <p:cNvSpPr txBox="1"/>
          <p:nvPr/>
        </p:nvSpPr>
        <p:spPr>
          <a:xfrm>
            <a:off x="9872560" y="6075422"/>
            <a:ext cx="1911271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 </a:t>
            </a: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Množství v kartonu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:  6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</p:txBody>
      </p:sp>
      <p:sp>
        <p:nvSpPr>
          <p:cNvPr id="60" name="TextBox 28">
            <a:extLst>
              <a:ext uri="{FF2B5EF4-FFF2-40B4-BE49-F238E27FC236}">
                <a16:creationId xmlns:a16="http://schemas.microsoft.com/office/drawing/2014/main" id="{876F1554-BBDF-4073-8DD1-719A6AE1D69C}"/>
              </a:ext>
            </a:extLst>
          </p:cNvPr>
          <p:cNvSpPr txBox="1"/>
          <p:nvPr/>
        </p:nvSpPr>
        <p:spPr>
          <a:xfrm>
            <a:off x="7813593" y="5564604"/>
            <a:ext cx="3420250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Logistické údaje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61" name="Text Box 25">
            <a:extLst>
              <a:ext uri="{FF2B5EF4-FFF2-40B4-BE49-F238E27FC236}">
                <a16:creationId xmlns:a16="http://schemas.microsoft.com/office/drawing/2014/main" id="{D700893D-C150-41DE-9671-13C8CB13F49F}"/>
              </a:ext>
            </a:extLst>
          </p:cNvPr>
          <p:cNvSpPr txBox="1"/>
          <p:nvPr/>
        </p:nvSpPr>
        <p:spPr>
          <a:xfrm>
            <a:off x="9491851" y="6366388"/>
            <a:ext cx="2428600" cy="26161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EAN: 5038061140903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DBCE485-809C-4006-B9F8-FD658641822D}"/>
              </a:ext>
            </a:extLst>
          </p:cNvPr>
          <p:cNvGrpSpPr/>
          <p:nvPr/>
        </p:nvGrpSpPr>
        <p:grpSpPr>
          <a:xfrm>
            <a:off x="87031" y="73096"/>
            <a:ext cx="3237194" cy="1088710"/>
            <a:chOff x="87031" y="73096"/>
            <a:chExt cx="3237194" cy="108871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37D3365-B440-432B-9049-9C2A8E4D9B50}"/>
                </a:ext>
              </a:extLst>
            </p:cNvPr>
            <p:cNvSpPr/>
            <p:nvPr/>
          </p:nvSpPr>
          <p:spPr>
            <a:xfrm>
              <a:off x="87031" y="201152"/>
              <a:ext cx="3237194" cy="9606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2039D39-0A16-4ED7-885E-D212405B9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6026" y="73096"/>
              <a:ext cx="2419350" cy="1076325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8C54F88-169E-47FD-80EF-A2877DFFAD08}"/>
              </a:ext>
            </a:extLst>
          </p:cNvPr>
          <p:cNvGrpSpPr/>
          <p:nvPr/>
        </p:nvGrpSpPr>
        <p:grpSpPr>
          <a:xfrm>
            <a:off x="87031" y="73096"/>
            <a:ext cx="3237194" cy="1088710"/>
            <a:chOff x="87031" y="73096"/>
            <a:chExt cx="3237194" cy="108871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7476139-682E-4792-81D3-5AA6FDC34520}"/>
                </a:ext>
              </a:extLst>
            </p:cNvPr>
            <p:cNvSpPr/>
            <p:nvPr/>
          </p:nvSpPr>
          <p:spPr>
            <a:xfrm>
              <a:off x="87031" y="201152"/>
              <a:ext cx="3237194" cy="9606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B95AC969-23A3-49D5-9E65-30703C757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6026" y="73096"/>
              <a:ext cx="2419350" cy="1076325"/>
            </a:xfrm>
            <a:prstGeom prst="rect">
              <a:avLst/>
            </a:prstGeom>
          </p:spPr>
        </p:pic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F7567DA7-27C1-4C02-B1A6-AF2A4C4050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374" y="296562"/>
            <a:ext cx="2189813" cy="75818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D6A15DD-3372-4A0E-9FFE-1CB70E84C6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849" y="3940546"/>
            <a:ext cx="3436990" cy="230490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2DAA9E5-7BE9-4BCD-9F8F-DE721D0F4444}"/>
              </a:ext>
            </a:extLst>
          </p:cNvPr>
          <p:cNvSpPr/>
          <p:nvPr/>
        </p:nvSpPr>
        <p:spPr>
          <a:xfrm>
            <a:off x="8917065" y="837949"/>
            <a:ext cx="3455389" cy="4907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Inteligentní technologie </a:t>
            </a:r>
            <a:r>
              <a:rPr kumimoji="0" lang="cs-CZ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StyleAdapt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™ </a:t>
            </a: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Zkoumá vaše vlasy a přizpůsobuje jim teplotu </a:t>
            </a: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Zdravější styling</a:t>
            </a: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LED indikátor </a:t>
            </a:r>
            <a:r>
              <a:rPr kumimoji="0" lang="cs-CZ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StyleAdapt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™ 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Objem, který vydrží celý den*</a:t>
            </a: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Helvetica" panose="020B0604020202020204" pitchFamily="34" charset="0"/>
              <a:ea typeface="Times New Roman" panose="02020603050405020304" pitchFamily="18" charset="0"/>
              <a:cs typeface="Helvetica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Zdokonalený diamantový keramický povrch </a:t>
            </a:r>
          </a:p>
          <a:p>
            <a:pPr marL="800100" marR="0" lvl="1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10x více keramiky** pro rovnoměrné rozložení tepla a 5x hladší skluz**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Objemné 38mm vyhřívané tělo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Hladce klouzající štětiny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Výjimečný systém zahřívání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Manuální režim - 3 nastavení teploty od 160 °C do 210 °C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Digitální nastavení teploty s LED displejem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Rychlé zahřátí za 30 sekund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Funkce zapamatování nastavení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Studená špička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Automatické bezpečnostní vypnutí po 60 minutách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Univerzální napětí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Otočný kabel o délce 3 m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Podložka na styling 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Ochranná rukavice na styling 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" panose="020B06040202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Záruka 5 + 1 rok navíc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7FCE9BC-7F7B-3F3A-FB36-B107392A2E07}"/>
              </a:ext>
            </a:extLst>
          </p:cNvPr>
          <p:cNvGrpSpPr/>
          <p:nvPr/>
        </p:nvGrpSpPr>
        <p:grpSpPr>
          <a:xfrm>
            <a:off x="6571789" y="2605247"/>
            <a:ext cx="1189427" cy="1189427"/>
            <a:chOff x="7437490" y="5341345"/>
            <a:chExt cx="1041400" cy="1041400"/>
          </a:xfrm>
        </p:grpSpPr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37A2F4AD-8F4E-ADEB-69D7-D9625BF52B50}"/>
                </a:ext>
              </a:extLst>
            </p:cNvPr>
            <p:cNvSpPr/>
            <p:nvPr/>
          </p:nvSpPr>
          <p:spPr>
            <a:xfrm>
              <a:off x="7523477" y="5482641"/>
              <a:ext cx="869426" cy="758809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2B2C596-2990-4FF9-724D-0A2E6FE5C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7490" y="5341345"/>
              <a:ext cx="1041400" cy="10414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B357AAB-D435-ADF6-49D8-F515555BEFC1}"/>
              </a:ext>
            </a:extLst>
          </p:cNvPr>
          <p:cNvGrpSpPr/>
          <p:nvPr/>
        </p:nvGrpSpPr>
        <p:grpSpPr>
          <a:xfrm>
            <a:off x="6581786" y="1582755"/>
            <a:ext cx="1189428" cy="1189428"/>
            <a:chOff x="7289237" y="4768461"/>
            <a:chExt cx="1079500" cy="1079500"/>
          </a:xfrm>
        </p:grpSpPr>
        <p:sp>
          <p:nvSpPr>
            <p:cNvPr id="45" name="Hexagon 44">
              <a:extLst>
                <a:ext uri="{FF2B5EF4-FFF2-40B4-BE49-F238E27FC236}">
                  <a16:creationId xmlns:a16="http://schemas.microsoft.com/office/drawing/2014/main" id="{DFBBA6D2-42E7-1CC3-58E3-8B8422DE74AD}"/>
                </a:ext>
              </a:extLst>
            </p:cNvPr>
            <p:cNvSpPr/>
            <p:nvPr/>
          </p:nvSpPr>
          <p:spPr>
            <a:xfrm>
              <a:off x="7394274" y="4928807"/>
              <a:ext cx="869426" cy="758809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B838DB1-1A9F-FF7A-E86A-D2AD07C43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9237" y="4768461"/>
              <a:ext cx="1079500" cy="1079500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B5CE717-C63E-F024-9502-CDA6E3EE9690}"/>
              </a:ext>
            </a:extLst>
          </p:cNvPr>
          <p:cNvGrpSpPr/>
          <p:nvPr/>
        </p:nvGrpSpPr>
        <p:grpSpPr>
          <a:xfrm>
            <a:off x="6591784" y="583021"/>
            <a:ext cx="1189427" cy="1189427"/>
            <a:chOff x="7570547" y="5397176"/>
            <a:chExt cx="1041400" cy="1041400"/>
          </a:xfrm>
        </p:grpSpPr>
        <p:sp>
          <p:nvSpPr>
            <p:cNvPr id="64" name="Hexagon 63">
              <a:extLst>
                <a:ext uri="{FF2B5EF4-FFF2-40B4-BE49-F238E27FC236}">
                  <a16:creationId xmlns:a16="http://schemas.microsoft.com/office/drawing/2014/main" id="{CFF507B0-5F40-95BB-3AB2-739B5FAF38B0}"/>
                </a:ext>
              </a:extLst>
            </p:cNvPr>
            <p:cNvSpPr/>
            <p:nvPr/>
          </p:nvSpPr>
          <p:spPr>
            <a:xfrm>
              <a:off x="7665366" y="5513682"/>
              <a:ext cx="869426" cy="758809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3DBE9470-3CE4-DAAB-4A05-01E87733C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0547" y="5397176"/>
              <a:ext cx="1041400" cy="1041400"/>
            </a:xfrm>
            <a:prstGeom prst="rect">
              <a:avLst/>
            </a:prstGeom>
          </p:spPr>
        </p:pic>
      </p:grpSp>
      <p:sp>
        <p:nvSpPr>
          <p:cNvPr id="4" name="TextovéPole 3">
            <a:extLst>
              <a:ext uri="{FF2B5EF4-FFF2-40B4-BE49-F238E27FC236}">
                <a16:creationId xmlns:a16="http://schemas.microsoft.com/office/drawing/2014/main" id="{93B0CA2C-3695-0362-2009-A848C81CFCF5}"/>
              </a:ext>
            </a:extLst>
          </p:cNvPr>
          <p:cNvSpPr txBox="1"/>
          <p:nvPr/>
        </p:nvSpPr>
        <p:spPr>
          <a:xfrm>
            <a:off x="87031" y="6373293"/>
            <a:ext cx="32207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*Laboratorní testy prokázaly, že účes vydrží 24 hodin.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**Ve srovnání s běžným keramickým povrchem.</a:t>
            </a:r>
            <a:endParaRPr kumimoji="0" lang="cs-CZ" sz="11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1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4_Haircare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0104584-37C9-4420-9F45-90711FF2F2C6}" vid="{3C5F0D60-BC2B-4981-AD29-03C4B43CC65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</Words>
  <Application>Microsoft Office PowerPoint</Application>
  <PresentationFormat>Širokoúhlá obrazovka</PresentationFormat>
  <Paragraphs>33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Arial</vt:lpstr>
      <vt:lpstr>Bodoni MT</vt:lpstr>
      <vt:lpstr>Calibri</vt:lpstr>
      <vt:lpstr>Calibri Light</vt:lpstr>
      <vt:lpstr>Courier New</vt:lpstr>
      <vt:lpstr>Helvetica</vt:lpstr>
      <vt:lpstr>Symbol</vt:lpstr>
      <vt:lpstr>4_Haircare Content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Prezentace aplikace PowerPoint</dc:title>
  <dc:creator>Kadlecová, Anna</dc:creator>
  <cp:lastModifiedBy>Kadlecová, Anna</cp:lastModifiedBy>
  <cp:revision>1</cp:revision>
  <dcterms:created xsi:type="dcterms:W3CDTF">2022-08-08T12:36:50Z</dcterms:created>
  <dcterms:modified xsi:type="dcterms:W3CDTF">2022-08-08T12:37:21Z</dcterms:modified>
</cp:coreProperties>
</file>