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51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F42"/>
    <a:srgbClr val="0A2140"/>
    <a:srgbClr val="DB052B"/>
    <a:srgbClr val="0A2240"/>
    <a:srgbClr val="133459"/>
    <a:srgbClr val="FFFFFF"/>
    <a:srgbClr val="E3E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283" autoAdjust="0"/>
  </p:normalViewPr>
  <p:slideViewPr>
    <p:cSldViewPr snapToGrid="0">
      <p:cViewPr varScale="1">
        <p:scale>
          <a:sx n="109" d="100"/>
          <a:sy n="109" d="100"/>
        </p:scale>
        <p:origin x="636" y="3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ora Gissübelová" userId="f5a369e4-d655-4d65-9448-becaebe30cd9" providerId="ADAL" clId="{0BB139E1-72C9-4BF4-BC6A-CD48B0999E12}"/>
    <pc:docChg chg="modSld">
      <pc:chgData name="Barbora Gissübelová" userId="f5a369e4-d655-4d65-9448-becaebe30cd9" providerId="ADAL" clId="{0BB139E1-72C9-4BF4-BC6A-CD48B0999E12}" dt="2026-03-31T09:04:44.558" v="0" actId="2711"/>
      <pc:docMkLst>
        <pc:docMk/>
      </pc:docMkLst>
      <pc:sldChg chg="modSp mod">
        <pc:chgData name="Barbora Gissübelová" userId="f5a369e4-d655-4d65-9448-becaebe30cd9" providerId="ADAL" clId="{0BB139E1-72C9-4BF4-BC6A-CD48B0999E12}" dt="2026-03-31T09:04:44.558" v="0" actId="2711"/>
        <pc:sldMkLst>
          <pc:docMk/>
          <pc:sldMk cId="3766042701" sldId="5172"/>
        </pc:sldMkLst>
        <pc:spChg chg="mod">
          <ac:chgData name="Barbora Gissübelová" userId="f5a369e4-d655-4d65-9448-becaebe30cd9" providerId="ADAL" clId="{0BB139E1-72C9-4BF4-BC6A-CD48B0999E12}" dt="2026-03-31T09:04:44.558" v="0" actId="2711"/>
          <ac:spMkLst>
            <pc:docMk/>
            <pc:sldMk cId="3766042701" sldId="5172"/>
            <ac:spMk id="74" creationId="{881B46CC-6A68-0356-0BB2-B07CCAA7DE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5DB53-A825-4570-9C7C-FCEB9A5FDB7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4D67-CA55-4C97-8F6E-36D151899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84D67-CA55-4C97-8F6E-36D151899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12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5065F4-C9DB-AE00-F4B5-1030BFF6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FF6945-AFB5-C4EA-3C19-990B2A07A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9573" y="438656"/>
            <a:ext cx="7252855" cy="6380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1" i="0">
                <a:solidFill>
                  <a:schemeClr val="tx1"/>
                </a:solidFill>
                <a:latin typeface="Outfit SemiBold" pitchFamily="2" charset="0"/>
              </a:defRPr>
            </a:lvl1pPr>
          </a:lstStyle>
          <a:p>
            <a:r>
              <a:rPr lang="it-IT"/>
              <a:t>Agenda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C58BECF-455A-2CDE-9651-A37699E3D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7168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767385-218B-8FB9-E7B7-21CE174D14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7167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132BDBA-A354-843E-EB5E-C0B33365F8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7168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F655CA8-F1E9-667D-EDE7-A80625A391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167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E0ED553-3D5F-4E9B-76DC-0EC873AA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7168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0AB96E99-2761-AC50-8705-B3D9D01078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67167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03E348BD-6730-30A2-8593-15D2B0DA4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7168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5F2BC933-552D-A122-F33B-4823BA577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7167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9AB82BC-78D9-315E-2827-D10775F35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8332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7A05D1A7-79A3-ED7F-BC67-5E54ABD5C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8331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CFAD3D51-1A70-BF48-E962-F3287B0F62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8332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2DA32A-60D3-8E6E-E69C-0EEC56CB15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8331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3ABF9B1-29C6-F551-0BA1-B4C9D1DDE9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8332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C67807FC-54CF-FCF2-1332-6850F09363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38331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8D44276-B80A-C880-2F3B-A8317AE512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8332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31B462B1-3007-F2FB-2226-4B358A4BF2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38331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0EAC-401B-3DED-53F0-6733AEAC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250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Main 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BE68C4-F167-DF66-F586-40E29ED13834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B6E14E-A3F5-977A-6326-8C82E6161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6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3341C43-97C6-F8A4-CE99-2A0C0F5E4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918A5CB-0BB0-0D71-1306-888C5C4546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2004" y="2139686"/>
            <a:ext cx="827993" cy="626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E1C8E4-9BBF-D519-4260-FFCB5FA7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844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C2B9F7-15E3-F24E-6AD5-B129E1993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51776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r>
              <a:rPr lang="it-IT" err="1"/>
              <a:t>Section</a:t>
            </a:r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8562EC-4A2B-C74B-1931-2563087E21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7" name="Segnaposto testo 14">
            <a:extLst>
              <a:ext uri="{FF2B5EF4-FFF2-40B4-BE49-F238E27FC236}">
                <a16:creationId xmlns:a16="http://schemas.microsoft.com/office/drawing/2014/main" id="{1FACED57-507A-4CD5-36EF-1C5B41C3B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32AB4-4CC4-00FA-18DE-4AA6B5B5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60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2782" y="2333660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3EBB242-D683-E1B4-E722-8801262E511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0" y="3429001"/>
            <a:ext cx="7526437" cy="2439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5BC0B2-36CE-01C3-7DC4-8941042CB5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C1CA8F3C-FE4A-7093-8762-0AD72E01B0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E38AFF-9BEF-95ED-67BE-39876A63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44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D00678-BFEE-8C7B-5C63-9FA9516F4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80C20DC-56B9-F070-9DD2-DFF8D524E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114318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3306BEE-D01E-6D5A-8CA6-9E2F8A5F60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32567" y="2171032"/>
            <a:ext cx="7526867" cy="381802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17" name="Segnaposto testo 14">
            <a:extLst>
              <a:ext uri="{FF2B5EF4-FFF2-40B4-BE49-F238E27FC236}">
                <a16:creationId xmlns:a16="http://schemas.microsoft.com/office/drawing/2014/main" id="{98BDD02B-F1A3-5FB2-5309-8F8DE0FB03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30A5C5-8A60-AD80-2E62-D30C333B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77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68" y="1935635"/>
            <a:ext cx="2733397" cy="62831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3251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3251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58" name="Immagine 57">
            <a:extLst>
              <a:ext uri="{FF2B5EF4-FFF2-40B4-BE49-F238E27FC236}">
                <a16:creationId xmlns:a16="http://schemas.microsoft.com/office/drawing/2014/main" id="{09D65882-F3B2-A306-FED3-266E459179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7433" y="1935635"/>
            <a:ext cx="2733397" cy="628316"/>
          </a:xfrm>
          <a:prstGeom prst="rect">
            <a:avLst/>
          </a:prstGeom>
        </p:spPr>
      </p:pic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90235C11-9300-9B36-22CB-11A9EFA2D3AC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4465417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33">
            <a:extLst>
              <a:ext uri="{FF2B5EF4-FFF2-40B4-BE49-F238E27FC236}">
                <a16:creationId xmlns:a16="http://schemas.microsoft.com/office/drawing/2014/main" id="{1093DF89-EC21-23D9-53A5-D1097CC51F3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37432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1" name="Segnaposto immagine 52">
            <a:extLst>
              <a:ext uri="{FF2B5EF4-FFF2-40B4-BE49-F238E27FC236}">
                <a16:creationId xmlns:a16="http://schemas.microsoft.com/office/drawing/2014/main" id="{D32F4609-3C9A-03CE-AEAC-EF7A93D1E15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465417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C2DB181D-3BFB-6D2B-8C83-386F1FB4F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02067" y="1935635"/>
            <a:ext cx="2733397" cy="628316"/>
          </a:xfrm>
          <a:prstGeom prst="rect">
            <a:avLst/>
          </a:prstGeom>
        </p:spPr>
      </p:pic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F1CB58D9-318A-A10A-D796-2E88B7255FA0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8330050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4" name="Segnaposto testo 33">
            <a:extLst>
              <a:ext uri="{FF2B5EF4-FFF2-40B4-BE49-F238E27FC236}">
                <a16:creationId xmlns:a16="http://schemas.microsoft.com/office/drawing/2014/main" id="{F82AD118-E802-290E-5B66-2DB4C09DFF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02066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5" name="Segnaposto immagine 52">
            <a:extLst>
              <a:ext uri="{FF2B5EF4-FFF2-40B4-BE49-F238E27FC236}">
                <a16:creationId xmlns:a16="http://schemas.microsoft.com/office/drawing/2014/main" id="{C76E263B-374A-FA04-3429-10BF81C9CC3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330050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5728050-499A-B88B-5038-8AD38F93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83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CD7DECE-96CD-FB02-BBE6-3D64C1FEC86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3883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8BD450D-A445-3819-E5D8-12838EA50F3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97102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CEB658-AFC3-A2E1-60EB-7E3A8DD218D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364236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8" name="Segnaposto immagine 27">
            <a:extLst>
              <a:ext uri="{FF2B5EF4-FFF2-40B4-BE49-F238E27FC236}">
                <a16:creationId xmlns:a16="http://schemas.microsoft.com/office/drawing/2014/main" id="{83729672-027F-8C80-0139-CE36E1FDB09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40732" y="2808146"/>
            <a:ext cx="696000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29" name="Segnaposto immagine 27">
            <a:extLst>
              <a:ext uri="{FF2B5EF4-FFF2-40B4-BE49-F238E27FC236}">
                <a16:creationId xmlns:a16="http://schemas.microsoft.com/office/drawing/2014/main" id="{6CECDB3C-8255-CBBC-674C-69972F0BA94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47808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0" name="Segnaposto immagine 27">
            <a:extLst>
              <a:ext uri="{FF2B5EF4-FFF2-40B4-BE49-F238E27FC236}">
                <a16:creationId xmlns:a16="http://schemas.microsoft.com/office/drawing/2014/main" id="{1B5FAFC3-9E3E-1D47-A418-C79F775109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11027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FE753006-6DD7-4613-465D-2088F8447B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289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5" name="Segnaposto testo 33">
            <a:extLst>
              <a:ext uri="{FF2B5EF4-FFF2-40B4-BE49-F238E27FC236}">
                <a16:creationId xmlns:a16="http://schemas.microsoft.com/office/drawing/2014/main" id="{F385681B-663B-75C7-56F9-D522DCA105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97103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6" name="Segnaposto testo 33">
            <a:extLst>
              <a:ext uri="{FF2B5EF4-FFF2-40B4-BE49-F238E27FC236}">
                <a16:creationId xmlns:a16="http://schemas.microsoft.com/office/drawing/2014/main" id="{DB0B144E-D27A-9CFD-ED45-0DC01A13D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8495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E9F1A9-5670-983D-78AD-4A9A044D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591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038017" y="193614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44411" y="19356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Segnaposto immagine 52">
            <a:extLst>
              <a:ext uri="{FF2B5EF4-FFF2-40B4-BE49-F238E27FC236}">
                <a16:creationId xmlns:a16="http://schemas.microsoft.com/office/drawing/2014/main" id="{BD88BAB1-566B-63F6-FDC5-1C2EAD46AA3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44411" y="40184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568BF-9222-5CF4-D3D9-BE2A4B5B92D2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038017" y="401661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2443630"/>
            <a:ext cx="2733397" cy="628316"/>
          </a:xfrm>
          <a:prstGeom prst="rect">
            <a:avLst/>
          </a:prstGeom>
        </p:spPr>
      </p:pic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2443629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0295D3-B758-E6B5-951C-A01A0244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4619663"/>
            <a:ext cx="2733397" cy="628316"/>
          </a:xfrm>
          <a:prstGeom prst="rect">
            <a:avLst/>
          </a:prstGeom>
        </p:spPr>
      </p:pic>
      <p:sp>
        <p:nvSpPr>
          <p:cNvPr id="10" name="Segnaposto testo 33">
            <a:extLst>
              <a:ext uri="{FF2B5EF4-FFF2-40B4-BE49-F238E27FC236}">
                <a16:creationId xmlns:a16="http://schemas.microsoft.com/office/drawing/2014/main" id="{B7834B3B-1DDB-205A-2C4E-3175130C7CC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5267" y="4619662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99396968-B5EB-B851-2071-8809960103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4786AAC-9A32-E974-6203-A5EFFA5F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2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DC8F68B-62CC-B3D5-70D6-5B67DEDFA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4ABDDA-CAFA-06BF-44C5-9CAD5358F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Segnaposto testo 33">
            <a:extLst>
              <a:ext uri="{FF2B5EF4-FFF2-40B4-BE49-F238E27FC236}">
                <a16:creationId xmlns:a16="http://schemas.microsoft.com/office/drawing/2014/main" id="{B255B45A-6580-7D28-1E1A-56155062CA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32898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3" name="Segnaposto testo 33">
            <a:extLst>
              <a:ext uri="{FF2B5EF4-FFF2-40B4-BE49-F238E27FC236}">
                <a16:creationId xmlns:a16="http://schemas.microsoft.com/office/drawing/2014/main" id="{2948DBD4-0EBB-0D5E-9F5D-878C73F558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459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507638-9CE9-290C-C136-2728756ABF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1232897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6509D09-E03A-F878-286D-B5E78B5C60A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6654502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D28C65A3-E222-C9BE-1C9E-3721686001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63621F-B357-FA55-3DFC-8AE21D7B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pic>
        <p:nvPicPr>
          <p:cNvPr id="16" name="Immagine 15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B8B6FEDF-34E8-6267-7B80-AB52563B5B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9485" y="2315495"/>
            <a:ext cx="306305" cy="626535"/>
          </a:xfrm>
          <a:prstGeom prst="rect">
            <a:avLst/>
          </a:prstGeom>
        </p:spPr>
      </p:pic>
      <p:pic>
        <p:nvPicPr>
          <p:cNvPr id="19" name="Immagine 18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3D8D4721-EA0B-7DEB-27B9-09F2D3D1E4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9151" y="2315493"/>
            <a:ext cx="306307" cy="6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0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52E1EF0D-60FF-D2BD-8E11-AA539AECBB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004832" cy="6858000"/>
          </a:xfrm>
          <a:custGeom>
            <a:avLst/>
            <a:gdLst>
              <a:gd name="connsiteX0" fmla="*/ 0 w 5253624"/>
              <a:gd name="connsiteY0" fmla="*/ 0 h 5143500"/>
              <a:gd name="connsiteX1" fmla="*/ 5253624 w 5253624"/>
              <a:gd name="connsiteY1" fmla="*/ 0 h 5143500"/>
              <a:gd name="connsiteX2" fmla="*/ 3626118 w 5253624"/>
              <a:gd name="connsiteY2" fmla="*/ 5143500 h 5143500"/>
              <a:gd name="connsiteX3" fmla="*/ 0 w 525362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3624" h="5143500">
                <a:moveTo>
                  <a:pt x="0" y="0"/>
                </a:moveTo>
                <a:lnTo>
                  <a:pt x="5253624" y="0"/>
                </a:lnTo>
                <a:lnTo>
                  <a:pt x="3626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1624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541625" y="3096649"/>
            <a:ext cx="5029785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6" name="Immagine 5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7B3CA1AC-4E8F-FC60-895E-06CE07C2E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1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23E85B-E242-1D8A-5845-D9CCD2B64D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85A51C72-564B-2608-4830-E94E1B4B85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4EEBDE-C826-9015-A173-C0A065A0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19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DF2E9F83-01F8-1FCD-101C-5826C0754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3003" y="1"/>
            <a:ext cx="6018999" cy="6858000"/>
          </a:xfrm>
          <a:custGeom>
            <a:avLst/>
            <a:gdLst>
              <a:gd name="connsiteX0" fmla="*/ 1671225 w 4514249"/>
              <a:gd name="connsiteY0" fmla="*/ 0 h 5143500"/>
              <a:gd name="connsiteX1" fmla="*/ 4514249 w 4514249"/>
              <a:gd name="connsiteY1" fmla="*/ 0 h 5143500"/>
              <a:gd name="connsiteX2" fmla="*/ 4514249 w 4514249"/>
              <a:gd name="connsiteY2" fmla="*/ 5143500 h 5143500"/>
              <a:gd name="connsiteX3" fmla="*/ 0 w 4514249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4249" h="5143500">
                <a:moveTo>
                  <a:pt x="1671225" y="0"/>
                </a:moveTo>
                <a:lnTo>
                  <a:pt x="4514249" y="0"/>
                </a:lnTo>
                <a:lnTo>
                  <a:pt x="451424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3096649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7" name="Immagine 6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2FF2E588-3599-79EA-FB34-F50478D858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3646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AB6C2CC-2516-49A8-A92A-8D217D6B84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8FF72638-3848-947D-0813-C53B141542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9962AE-9A7C-59A8-EC7E-70672D09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991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6DE80ADD-2F52-1014-A279-4259291691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65601" y="2"/>
            <a:ext cx="4065604" cy="685799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example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010310F-F9A9-BBE4-C6E4-AC440BD27E7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42080" y="2321600"/>
            <a:ext cx="3589841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70B71D51-5D47-FA93-7D30-FB6F2534EC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B36719-897A-D894-DCA9-6F69A5DF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33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66F7EBEF-68FD-EE75-841A-C8BFCBB6306E}"/>
              </a:ext>
            </a:extLst>
          </p:cNvPr>
          <p:cNvSpPr/>
          <p:nvPr userDrawn="1"/>
        </p:nvSpPr>
        <p:spPr>
          <a:xfrm>
            <a:off x="5180626" y="4102102"/>
            <a:ext cx="7011375" cy="2755900"/>
          </a:xfrm>
          <a:custGeom>
            <a:avLst/>
            <a:gdLst>
              <a:gd name="connsiteX0" fmla="*/ 654016 w 5258531"/>
              <a:gd name="connsiteY0" fmla="*/ 0 h 2066925"/>
              <a:gd name="connsiteX1" fmla="*/ 5258531 w 5258531"/>
              <a:gd name="connsiteY1" fmla="*/ 0 h 2066925"/>
              <a:gd name="connsiteX2" fmla="*/ 5258531 w 5258531"/>
              <a:gd name="connsiteY2" fmla="*/ 2066925 h 2066925"/>
              <a:gd name="connsiteX3" fmla="*/ 0 w 5258531"/>
              <a:gd name="connsiteY3" fmla="*/ 2066925 h 2066925"/>
              <a:gd name="connsiteX4" fmla="*/ 654016 w 5258531"/>
              <a:gd name="connsiteY4" fmla="*/ 0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8531" h="2066925">
                <a:moveTo>
                  <a:pt x="654016" y="0"/>
                </a:moveTo>
                <a:lnTo>
                  <a:pt x="5258531" y="0"/>
                </a:lnTo>
                <a:lnTo>
                  <a:pt x="5258531" y="2066925"/>
                </a:lnTo>
                <a:lnTo>
                  <a:pt x="0" y="2066925"/>
                </a:lnTo>
                <a:lnTo>
                  <a:pt x="654016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D29C975A-6E28-AB08-9857-8795E29E1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0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3076573 h 5143498"/>
              <a:gd name="connsiteX3" fmla="*/ 4539484 w 9127352"/>
              <a:gd name="connsiteY3" fmla="*/ 3076573 h 5143498"/>
              <a:gd name="connsiteX4" fmla="*/ 3885468 w 9127352"/>
              <a:gd name="connsiteY4" fmla="*/ 5143498 h 5143498"/>
              <a:gd name="connsiteX5" fmla="*/ 0 w 9127352"/>
              <a:gd name="connsiteY5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0" y="0"/>
                </a:moveTo>
                <a:lnTo>
                  <a:pt x="9127352" y="0"/>
                </a:lnTo>
                <a:lnTo>
                  <a:pt x="9127352" y="3076573"/>
                </a:lnTo>
                <a:lnTo>
                  <a:pt x="4539484" y="3076573"/>
                </a:lnTo>
                <a:lnTo>
                  <a:pt x="3885468" y="5143498"/>
                </a:lnTo>
                <a:lnTo>
                  <a:pt x="0" y="51434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D7C85CF-2329-E97C-A1D8-55ECFBCA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7011" y="63545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28521" y="4492487"/>
            <a:ext cx="5343296" cy="1696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11EA5380-9670-30D9-516F-25C75611FC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863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FA16D838-CF2A-68E7-C45F-819C178E7B6E}"/>
              </a:ext>
            </a:extLst>
          </p:cNvPr>
          <p:cNvSpPr/>
          <p:nvPr userDrawn="1"/>
        </p:nvSpPr>
        <p:spPr>
          <a:xfrm>
            <a:off x="0" y="0"/>
            <a:ext cx="5494528" cy="3429000"/>
          </a:xfrm>
          <a:custGeom>
            <a:avLst/>
            <a:gdLst>
              <a:gd name="connsiteX0" fmla="*/ 0 w 4120896"/>
              <a:gd name="connsiteY0" fmla="*/ 0 h 2571750"/>
              <a:gd name="connsiteX1" fmla="*/ 4120896 w 4120896"/>
              <a:gd name="connsiteY1" fmla="*/ 0 h 2571750"/>
              <a:gd name="connsiteX2" fmla="*/ 3307143 w 4120896"/>
              <a:gd name="connsiteY2" fmla="*/ 2571750 h 2571750"/>
              <a:gd name="connsiteX3" fmla="*/ 0 w 4120896"/>
              <a:gd name="connsiteY3" fmla="*/ 2571750 h 2571750"/>
              <a:gd name="connsiteX4" fmla="*/ 0 w 4120896"/>
              <a:gd name="connsiteY4" fmla="*/ 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896" h="2571750">
                <a:moveTo>
                  <a:pt x="0" y="0"/>
                </a:moveTo>
                <a:lnTo>
                  <a:pt x="4120896" y="0"/>
                </a:lnTo>
                <a:lnTo>
                  <a:pt x="3307143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4E1971A-01F5-57A6-ACF6-BDB60CE4B4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4120895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5143498 h 5143498"/>
              <a:gd name="connsiteX3" fmla="*/ 0 w 9127352"/>
              <a:gd name="connsiteY3" fmla="*/ 5143498 h 5143498"/>
              <a:gd name="connsiteX4" fmla="*/ 0 w 9127352"/>
              <a:gd name="connsiteY4" fmla="*/ 2571749 h 5143498"/>
              <a:gd name="connsiteX5" fmla="*/ 3307142 w 9127352"/>
              <a:gd name="connsiteY5" fmla="*/ 2571749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4120895" y="0"/>
                </a:moveTo>
                <a:lnTo>
                  <a:pt x="9127352" y="0"/>
                </a:lnTo>
                <a:lnTo>
                  <a:pt x="9127352" y="5143498"/>
                </a:lnTo>
                <a:lnTo>
                  <a:pt x="0" y="5143498"/>
                </a:lnTo>
                <a:lnTo>
                  <a:pt x="0" y="2571749"/>
                </a:lnTo>
                <a:lnTo>
                  <a:pt x="3307142" y="2571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563" y="702077"/>
            <a:ext cx="3896479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EE3BA82B-ACF2-5919-7391-DEC7D7A98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07E848-9925-37D9-F700-0D8A9D81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immagine 27">
            <a:extLst>
              <a:ext uri="{FF2B5EF4-FFF2-40B4-BE49-F238E27FC236}">
                <a16:creationId xmlns:a16="http://schemas.microsoft.com/office/drawing/2014/main" id="{56A02AD9-7BEF-2D89-CEE3-9429A8C227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6923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5" name="Segnaposto immagine 27">
            <a:extLst>
              <a:ext uri="{FF2B5EF4-FFF2-40B4-BE49-F238E27FC236}">
                <a16:creationId xmlns:a16="http://schemas.microsoft.com/office/drawing/2014/main" id="{EA6E66B2-12BD-8C10-976E-826BD46E9E4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6923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0" name="Segnaposto immagine 27">
            <a:extLst>
              <a:ext uri="{FF2B5EF4-FFF2-40B4-BE49-F238E27FC236}">
                <a16:creationId xmlns:a16="http://schemas.microsoft.com/office/drawing/2014/main" id="{0005F117-BE15-977B-B360-32ECC50CDC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4971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1" name="Segnaposto immagine 27">
            <a:extLst>
              <a:ext uri="{FF2B5EF4-FFF2-40B4-BE49-F238E27FC236}">
                <a16:creationId xmlns:a16="http://schemas.microsoft.com/office/drawing/2014/main" id="{F0F7EB78-92C2-9D65-81CE-7362BECCE1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971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2" name="Segnaposto immagine 27">
            <a:extLst>
              <a:ext uri="{FF2B5EF4-FFF2-40B4-BE49-F238E27FC236}">
                <a16:creationId xmlns:a16="http://schemas.microsoft.com/office/drawing/2014/main" id="{A7FE9048-62B3-ACAC-D92E-671A4C35ADE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46456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3" name="Segnaposto immagine 27">
            <a:extLst>
              <a:ext uri="{FF2B5EF4-FFF2-40B4-BE49-F238E27FC236}">
                <a16:creationId xmlns:a16="http://schemas.microsoft.com/office/drawing/2014/main" id="{988336B6-CA3D-0C8E-09B1-2CE74F6590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46456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300" y="237070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11302" y="3428999"/>
            <a:ext cx="2568061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04F031-3B6D-5371-47FF-C256388F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9D31FE2D-A40B-388F-05EA-51FB202739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537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A2D2AAD4-E178-3901-BF3E-74DB7C045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3104963"/>
            <a:ext cx="3732857" cy="3753037"/>
          </a:xfrm>
          <a:custGeom>
            <a:avLst/>
            <a:gdLst>
              <a:gd name="connsiteX0" fmla="*/ 0 w 2799643"/>
              <a:gd name="connsiteY0" fmla="*/ 0 h 2814778"/>
              <a:gd name="connsiteX1" fmla="*/ 2799643 w 2799643"/>
              <a:gd name="connsiteY1" fmla="*/ 0 h 2814778"/>
              <a:gd name="connsiteX2" fmla="*/ 1814217 w 2799643"/>
              <a:gd name="connsiteY2" fmla="*/ 2814778 h 2814778"/>
              <a:gd name="connsiteX3" fmla="*/ 0 w 2799643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643" h="2814778">
                <a:moveTo>
                  <a:pt x="0" y="0"/>
                </a:moveTo>
                <a:lnTo>
                  <a:pt x="2799643" y="0"/>
                </a:lnTo>
                <a:lnTo>
                  <a:pt x="1814217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4017FF3D-D913-F51F-76E5-E5ECDB3149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4823712" cy="2973137"/>
          </a:xfrm>
          <a:custGeom>
            <a:avLst/>
            <a:gdLst>
              <a:gd name="connsiteX0" fmla="*/ 0 w 3617784"/>
              <a:gd name="connsiteY0" fmla="*/ 0 h 2229853"/>
              <a:gd name="connsiteX1" fmla="*/ 3617784 w 3617784"/>
              <a:gd name="connsiteY1" fmla="*/ 0 h 2229853"/>
              <a:gd name="connsiteX2" fmla="*/ 2837135 w 3617784"/>
              <a:gd name="connsiteY2" fmla="*/ 2229853 h 2229853"/>
              <a:gd name="connsiteX3" fmla="*/ 0 w 361778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7784" h="2229853">
                <a:moveTo>
                  <a:pt x="0" y="0"/>
                </a:moveTo>
                <a:lnTo>
                  <a:pt x="3617784" y="0"/>
                </a:lnTo>
                <a:lnTo>
                  <a:pt x="2837135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586E9B3D-3043-80B1-598D-4571BDC77B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35662" y="1"/>
            <a:ext cx="3968777" cy="2973137"/>
          </a:xfrm>
          <a:custGeom>
            <a:avLst/>
            <a:gdLst>
              <a:gd name="connsiteX0" fmla="*/ 780650 w 2976583"/>
              <a:gd name="connsiteY0" fmla="*/ 0 h 2229853"/>
              <a:gd name="connsiteX1" fmla="*/ 2976583 w 2976583"/>
              <a:gd name="connsiteY1" fmla="*/ 0 h 2229853"/>
              <a:gd name="connsiteX2" fmla="*/ 2195933 w 2976583"/>
              <a:gd name="connsiteY2" fmla="*/ 2229853 h 2229853"/>
              <a:gd name="connsiteX3" fmla="*/ 0 w 2976583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6583" h="2229853">
                <a:moveTo>
                  <a:pt x="780650" y="0"/>
                </a:moveTo>
                <a:lnTo>
                  <a:pt x="2976583" y="0"/>
                </a:lnTo>
                <a:lnTo>
                  <a:pt x="2195933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C76478FB-9974-6468-A463-806F02CE09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50669" y="1"/>
            <a:ext cx="5190099" cy="2973137"/>
          </a:xfrm>
          <a:custGeom>
            <a:avLst/>
            <a:gdLst>
              <a:gd name="connsiteX0" fmla="*/ 780649 w 3892574"/>
              <a:gd name="connsiteY0" fmla="*/ 0 h 2229853"/>
              <a:gd name="connsiteX1" fmla="*/ 3892574 w 3892574"/>
              <a:gd name="connsiteY1" fmla="*/ 0 h 2229853"/>
              <a:gd name="connsiteX2" fmla="*/ 3892574 w 3892574"/>
              <a:gd name="connsiteY2" fmla="*/ 2229853 h 2229853"/>
              <a:gd name="connsiteX3" fmla="*/ 0 w 389257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574" h="2229853">
                <a:moveTo>
                  <a:pt x="780649" y="0"/>
                </a:moveTo>
                <a:lnTo>
                  <a:pt x="3892574" y="0"/>
                </a:lnTo>
                <a:lnTo>
                  <a:pt x="3892574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64EC1C0F-A712-4A0F-25C9-3CD6CECD6D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581587" y="3104963"/>
            <a:ext cx="4254387" cy="3753037"/>
          </a:xfrm>
          <a:custGeom>
            <a:avLst/>
            <a:gdLst>
              <a:gd name="connsiteX0" fmla="*/ 985426 w 3190790"/>
              <a:gd name="connsiteY0" fmla="*/ 0 h 2814778"/>
              <a:gd name="connsiteX1" fmla="*/ 3190790 w 3190790"/>
              <a:gd name="connsiteY1" fmla="*/ 0 h 2814778"/>
              <a:gd name="connsiteX2" fmla="*/ 2205364 w 3190790"/>
              <a:gd name="connsiteY2" fmla="*/ 2814778 h 2814778"/>
              <a:gd name="connsiteX3" fmla="*/ 0 w 3190790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790" h="2814778">
                <a:moveTo>
                  <a:pt x="985426" y="0"/>
                </a:moveTo>
                <a:lnTo>
                  <a:pt x="3190790" y="0"/>
                </a:lnTo>
                <a:lnTo>
                  <a:pt x="2205364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1901" y="327309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001902" y="4097650"/>
            <a:ext cx="4214669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AF3EAB5-2056-552B-B87A-44E990EE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A6685565-82C7-CEFF-096F-CC63835632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991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igura a mano libera 10">
            <a:extLst>
              <a:ext uri="{FF2B5EF4-FFF2-40B4-BE49-F238E27FC236}">
                <a16:creationId xmlns:a16="http://schemas.microsoft.com/office/drawing/2014/main" id="{ABBFE51A-2813-A4D3-B9D0-BC71DFA697F9}"/>
              </a:ext>
            </a:extLst>
          </p:cNvPr>
          <p:cNvSpPr/>
          <p:nvPr userDrawn="1"/>
        </p:nvSpPr>
        <p:spPr>
          <a:xfrm>
            <a:off x="5747971" y="-85485"/>
            <a:ext cx="6546200" cy="7028972"/>
          </a:xfrm>
          <a:custGeom>
            <a:avLst/>
            <a:gdLst>
              <a:gd name="connsiteX0" fmla="*/ 1668080 w 4909650"/>
              <a:gd name="connsiteY0" fmla="*/ 0 h 5271729"/>
              <a:gd name="connsiteX1" fmla="*/ 4909650 w 4909650"/>
              <a:gd name="connsiteY1" fmla="*/ 0 h 5271729"/>
              <a:gd name="connsiteX2" fmla="*/ 4909650 w 4909650"/>
              <a:gd name="connsiteY2" fmla="*/ 5271729 h 5271729"/>
              <a:gd name="connsiteX3" fmla="*/ 0 w 4909650"/>
              <a:gd name="connsiteY3" fmla="*/ 5271729 h 5271729"/>
              <a:gd name="connsiteX4" fmla="*/ 1668080 w 4909650"/>
              <a:gd name="connsiteY4" fmla="*/ 0 h 527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9650" h="5271729">
                <a:moveTo>
                  <a:pt x="1668080" y="0"/>
                </a:moveTo>
                <a:lnTo>
                  <a:pt x="4909650" y="0"/>
                </a:lnTo>
                <a:lnTo>
                  <a:pt x="4909650" y="5271729"/>
                </a:lnTo>
                <a:lnTo>
                  <a:pt x="0" y="5271729"/>
                </a:lnTo>
                <a:lnTo>
                  <a:pt x="1668080" y="0"/>
                </a:lnTo>
                <a:close/>
              </a:path>
            </a:pathLst>
          </a:custGeom>
          <a:solidFill>
            <a:srgbClr val="0A22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544E36-9A2F-79D3-198E-77798E7A4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1577669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3A649-4A29-43A0-4EBF-FC60BEE3CC02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2590802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5" name="Immagine 4" descr="Immagine che contiene schermata, Cellulare, smartphone, design&#10;&#10;Descrizione generata automaticamente">
            <a:extLst>
              <a:ext uri="{FF2B5EF4-FFF2-40B4-BE49-F238E27FC236}">
                <a16:creationId xmlns:a16="http://schemas.microsoft.com/office/drawing/2014/main" id="{C2499089-6699-8802-BBD9-975746C04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67030" y="857879"/>
            <a:ext cx="5734213" cy="5734213"/>
          </a:xfrm>
          <a:prstGeom prst="rect">
            <a:avLst/>
          </a:prstGeom>
        </p:spPr>
      </p:pic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2E386C1C-4B11-7A84-C468-816F3F9381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43067" y="1320153"/>
            <a:ext cx="2197668" cy="4799144"/>
          </a:xfrm>
          <a:custGeom>
            <a:avLst/>
            <a:gdLst>
              <a:gd name="connsiteX0" fmla="*/ 665583 w 1648251"/>
              <a:gd name="connsiteY0" fmla="*/ 63408 h 3599358"/>
              <a:gd name="connsiteX1" fmla="*/ 608741 w 1648251"/>
              <a:gd name="connsiteY1" fmla="*/ 101086 h 3599358"/>
              <a:gd name="connsiteX2" fmla="*/ 603893 w 1648251"/>
              <a:gd name="connsiteY2" fmla="*/ 125098 h 3599358"/>
              <a:gd name="connsiteX3" fmla="*/ 608741 w 1648251"/>
              <a:gd name="connsiteY3" fmla="*/ 149109 h 3599358"/>
              <a:gd name="connsiteX4" fmla="*/ 665583 w 1648251"/>
              <a:gd name="connsiteY4" fmla="*/ 186787 h 3599358"/>
              <a:gd name="connsiteX5" fmla="*/ 999402 w 1648251"/>
              <a:gd name="connsiteY5" fmla="*/ 186788 h 3599358"/>
              <a:gd name="connsiteX6" fmla="*/ 1061092 w 1648251"/>
              <a:gd name="connsiteY6" fmla="*/ 125098 h 3599358"/>
              <a:gd name="connsiteX7" fmla="*/ 1061093 w 1648251"/>
              <a:gd name="connsiteY7" fmla="*/ 125098 h 3599358"/>
              <a:gd name="connsiteX8" fmla="*/ 999403 w 1648251"/>
              <a:gd name="connsiteY8" fmla="*/ 63408 h 3599358"/>
              <a:gd name="connsiteX9" fmla="*/ 228118 w 1648251"/>
              <a:gd name="connsiteY9" fmla="*/ 0 h 3599358"/>
              <a:gd name="connsiteX10" fmla="*/ 1420133 w 1648251"/>
              <a:gd name="connsiteY10" fmla="*/ 0 h 3599358"/>
              <a:gd name="connsiteX11" fmla="*/ 1648251 w 1648251"/>
              <a:gd name="connsiteY11" fmla="*/ 228118 h 3599358"/>
              <a:gd name="connsiteX12" fmla="*/ 1648251 w 1648251"/>
              <a:gd name="connsiteY12" fmla="*/ 3371240 h 3599358"/>
              <a:gd name="connsiteX13" fmla="*/ 1420133 w 1648251"/>
              <a:gd name="connsiteY13" fmla="*/ 3599358 h 3599358"/>
              <a:gd name="connsiteX14" fmla="*/ 228118 w 1648251"/>
              <a:gd name="connsiteY14" fmla="*/ 3599358 h 3599358"/>
              <a:gd name="connsiteX15" fmla="*/ 0 w 1648251"/>
              <a:gd name="connsiteY15" fmla="*/ 3371240 h 3599358"/>
              <a:gd name="connsiteX16" fmla="*/ 0 w 1648251"/>
              <a:gd name="connsiteY16" fmla="*/ 228118 h 3599358"/>
              <a:gd name="connsiteX17" fmla="*/ 228118 w 1648251"/>
              <a:gd name="connsiteY17" fmla="*/ 0 h 359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48251" h="3599358">
                <a:moveTo>
                  <a:pt x="665583" y="63408"/>
                </a:moveTo>
                <a:cubicBezTo>
                  <a:pt x="640031" y="63408"/>
                  <a:pt x="618106" y="78944"/>
                  <a:pt x="608741" y="101086"/>
                </a:cubicBezTo>
                <a:lnTo>
                  <a:pt x="603893" y="125098"/>
                </a:lnTo>
                <a:lnTo>
                  <a:pt x="608741" y="149109"/>
                </a:lnTo>
                <a:cubicBezTo>
                  <a:pt x="618106" y="171251"/>
                  <a:pt x="640031" y="186787"/>
                  <a:pt x="665583" y="186787"/>
                </a:cubicBezTo>
                <a:lnTo>
                  <a:pt x="999402" y="186788"/>
                </a:lnTo>
                <a:cubicBezTo>
                  <a:pt x="1033472" y="186788"/>
                  <a:pt x="1061092" y="159168"/>
                  <a:pt x="1061092" y="125098"/>
                </a:cubicBezTo>
                <a:lnTo>
                  <a:pt x="1061093" y="125098"/>
                </a:lnTo>
                <a:cubicBezTo>
                  <a:pt x="1061093" y="91028"/>
                  <a:pt x="1033473" y="63408"/>
                  <a:pt x="999403" y="63408"/>
                </a:cubicBezTo>
                <a:close/>
                <a:moveTo>
                  <a:pt x="228118" y="0"/>
                </a:moveTo>
                <a:lnTo>
                  <a:pt x="1420133" y="0"/>
                </a:lnTo>
                <a:cubicBezTo>
                  <a:pt x="1546119" y="0"/>
                  <a:pt x="1648251" y="102132"/>
                  <a:pt x="1648251" y="228118"/>
                </a:cubicBezTo>
                <a:lnTo>
                  <a:pt x="1648251" y="3371240"/>
                </a:lnTo>
                <a:cubicBezTo>
                  <a:pt x="1648251" y="3497226"/>
                  <a:pt x="1546119" y="3599358"/>
                  <a:pt x="1420133" y="3599358"/>
                </a:cubicBezTo>
                <a:lnTo>
                  <a:pt x="228118" y="3599358"/>
                </a:lnTo>
                <a:cubicBezTo>
                  <a:pt x="102132" y="3599358"/>
                  <a:pt x="0" y="3497226"/>
                  <a:pt x="0" y="3371240"/>
                </a:cubicBezTo>
                <a:lnTo>
                  <a:pt x="0" y="228118"/>
                </a:lnTo>
                <a:cubicBezTo>
                  <a:pt x="0" y="102132"/>
                  <a:pt x="102132" y="0"/>
                  <a:pt x="228118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C24C35D8-001F-6338-1ECF-030C8E599B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AB497F9-7A30-02D9-5502-F0AF9188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99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814666-1905-9F8E-77D9-A1877CB7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80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293704-1CF5-BE33-D4D1-A1C9324A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93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" name="Segnaposto grafico 3">
            <a:extLst>
              <a:ext uri="{FF2B5EF4-FFF2-40B4-BE49-F238E27FC236}">
                <a16:creationId xmlns:a16="http://schemas.microsoft.com/office/drawing/2014/main" id="{7FFA047A-7983-EAFA-1AE6-DD81B76C1BE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588139" y="1533525"/>
            <a:ext cx="5433484" cy="379095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5" y="1109599"/>
            <a:ext cx="3047443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3047443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501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abl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6" y="1109599"/>
            <a:ext cx="2973325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2973327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D3D187F8-D285-91B5-6A7A-4A4BF5E68956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355041" y="1109133"/>
            <a:ext cx="7216368" cy="468915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961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7" name="Date Placeholder 3">
            <a:extLst>
              <a:ext uri="{FF2B5EF4-FFF2-40B4-BE49-F238E27FC236}">
                <a16:creationId xmlns:a16="http://schemas.microsoft.com/office/drawing/2014/main" id="{D25547F4-9315-25D2-3149-CA3D686E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76671B9-6AED-52D1-C63E-7B566E04FFA8}"/>
              </a:ext>
            </a:extLst>
          </p:cNvPr>
          <p:cNvCxnSpPr>
            <a:cxnSpLocks/>
          </p:cNvCxnSpPr>
          <p:nvPr userDrawn="1"/>
        </p:nvCxnSpPr>
        <p:spPr>
          <a:xfrm>
            <a:off x="488692" y="3429000"/>
            <a:ext cx="11214616" cy="0"/>
          </a:xfrm>
          <a:prstGeom prst="line">
            <a:avLst/>
          </a:prstGeom>
          <a:ln w="28575">
            <a:solidFill>
              <a:srgbClr val="E3E0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4FAFDEE5-BC6A-5154-1144-56620018569C}"/>
              </a:ext>
            </a:extLst>
          </p:cNvPr>
          <p:cNvSpPr/>
          <p:nvPr userDrawn="1"/>
        </p:nvSpPr>
        <p:spPr>
          <a:xfrm>
            <a:off x="1129533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DC4DFB29-776A-CC77-DA5C-66D3297FF9D9}"/>
              </a:ext>
            </a:extLst>
          </p:cNvPr>
          <p:cNvSpPr/>
          <p:nvPr userDrawn="1"/>
        </p:nvSpPr>
        <p:spPr>
          <a:xfrm>
            <a:off x="3217587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9EF29A3-8AA7-51F2-DFAE-B16B6AD94D89}"/>
              </a:ext>
            </a:extLst>
          </p:cNvPr>
          <p:cNvSpPr/>
          <p:nvPr userDrawn="1"/>
        </p:nvSpPr>
        <p:spPr>
          <a:xfrm>
            <a:off x="5608962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BC0E6B2-98F0-4DAC-791F-CE9C3C3627F0}"/>
              </a:ext>
            </a:extLst>
          </p:cNvPr>
          <p:cNvSpPr/>
          <p:nvPr userDrawn="1"/>
        </p:nvSpPr>
        <p:spPr>
          <a:xfrm>
            <a:off x="7993175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2" name="Segnaposto testo 14">
            <a:extLst>
              <a:ext uri="{FF2B5EF4-FFF2-40B4-BE49-F238E27FC236}">
                <a16:creationId xmlns:a16="http://schemas.microsoft.com/office/drawing/2014/main" id="{D6844BA9-BB91-79AC-C532-B193EC5F3B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AA8CB28F-E0B6-05CA-DA99-90596B857FA7}"/>
              </a:ext>
            </a:extLst>
          </p:cNvPr>
          <p:cNvCxnSpPr>
            <a:cxnSpLocks/>
          </p:cNvCxnSpPr>
          <p:nvPr userDrawn="1"/>
        </p:nvCxnSpPr>
        <p:spPr>
          <a:xfrm flipV="1">
            <a:off x="545622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>
            <a:extLst>
              <a:ext uri="{FF2B5EF4-FFF2-40B4-BE49-F238E27FC236}">
                <a16:creationId xmlns:a16="http://schemas.microsoft.com/office/drawing/2014/main" id="{36E04C02-7448-8C9B-C8B6-67DA621907B9}"/>
              </a:ext>
            </a:extLst>
          </p:cNvPr>
          <p:cNvCxnSpPr>
            <a:cxnSpLocks/>
          </p:cNvCxnSpPr>
          <p:nvPr userDrawn="1"/>
        </p:nvCxnSpPr>
        <p:spPr>
          <a:xfrm flipV="1">
            <a:off x="5029569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38920739-EB0E-0D70-6BF6-EFE0601EB276}"/>
              </a:ext>
            </a:extLst>
          </p:cNvPr>
          <p:cNvCxnSpPr>
            <a:cxnSpLocks/>
          </p:cNvCxnSpPr>
          <p:nvPr userDrawn="1"/>
        </p:nvCxnSpPr>
        <p:spPr>
          <a:xfrm flipV="1">
            <a:off x="3362086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BBCEC48F-8FA7-052D-73D2-780214180547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1287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D6926513-1E51-D9B4-69FD-11CDF992892C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 rot="17260746">
            <a:off x="-89346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2021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BC77C771-349C-0638-E00C-0A5AE9CD2E5F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 rot="17260746">
            <a:off x="4381055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2023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65D74AB5-913E-AC16-3A9F-23B53D2E43A5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 rot="17260746">
            <a:off x="3148308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2022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10F766C5-6877-F589-1060-B0BF90DA3BF6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 rot="17260746">
            <a:off x="7923443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2024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7FC11BFD-B061-7E42-7B0A-D1BDC690E61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526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6" name="Segnaposto testo 27">
            <a:extLst>
              <a:ext uri="{FF2B5EF4-FFF2-40B4-BE49-F238E27FC236}">
                <a16:creationId xmlns:a16="http://schemas.microsoft.com/office/drawing/2014/main" id="{A3197469-C602-444B-9DDB-0C711D189FB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6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B26F5C20-3181-0E6F-DB64-C84A046D01DA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53230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8" name="Segnaposto testo 27">
            <a:extLst>
              <a:ext uri="{FF2B5EF4-FFF2-40B4-BE49-F238E27FC236}">
                <a16:creationId xmlns:a16="http://schemas.microsoft.com/office/drawing/2014/main" id="{54E78EE5-FB97-DF9D-7F05-B6A113BC90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230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6BD23A82-8199-D668-7245-02FE93D4131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4036137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27">
            <a:extLst>
              <a:ext uri="{FF2B5EF4-FFF2-40B4-BE49-F238E27FC236}">
                <a16:creationId xmlns:a16="http://schemas.microsoft.com/office/drawing/2014/main" id="{A1C248FF-3EE6-C88E-B79B-125BBA3E71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36137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9A56617F-E829-8C94-F097-A008B6086601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8818110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2" name="Segnaposto testo 27">
            <a:extLst>
              <a:ext uri="{FF2B5EF4-FFF2-40B4-BE49-F238E27FC236}">
                <a16:creationId xmlns:a16="http://schemas.microsoft.com/office/drawing/2014/main" id="{9E9E7344-C9D6-A4F2-0F9E-12E4387CF5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18110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EAC7DA5C-43AD-A9D5-6B1C-D0D63F7F37BD}"/>
              </a:ext>
            </a:extLst>
          </p:cNvPr>
          <p:cNvSpPr/>
          <p:nvPr userDrawn="1"/>
        </p:nvSpPr>
        <p:spPr>
          <a:xfrm>
            <a:off x="10228375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54105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Parallelogramma 1">
            <a:extLst>
              <a:ext uri="{FF2B5EF4-FFF2-40B4-BE49-F238E27FC236}">
                <a16:creationId xmlns:a16="http://schemas.microsoft.com/office/drawing/2014/main" id="{B4051298-C647-7D53-9BBF-4A5D425CFB3F}"/>
              </a:ext>
            </a:extLst>
          </p:cNvPr>
          <p:cNvSpPr/>
          <p:nvPr userDrawn="1"/>
        </p:nvSpPr>
        <p:spPr>
          <a:xfrm>
            <a:off x="541193" y="3113444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7" name="Parallelogramma 6">
            <a:extLst>
              <a:ext uri="{FF2B5EF4-FFF2-40B4-BE49-F238E27FC236}">
                <a16:creationId xmlns:a16="http://schemas.microsoft.com/office/drawing/2014/main" id="{766E8B4D-9038-EC43-E307-BB08FE5A765C}"/>
              </a:ext>
            </a:extLst>
          </p:cNvPr>
          <p:cNvSpPr/>
          <p:nvPr userDrawn="1"/>
        </p:nvSpPr>
        <p:spPr>
          <a:xfrm>
            <a:off x="146615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Parallelogramma 10">
            <a:extLst>
              <a:ext uri="{FF2B5EF4-FFF2-40B4-BE49-F238E27FC236}">
                <a16:creationId xmlns:a16="http://schemas.microsoft.com/office/drawing/2014/main" id="{83970A8E-8C31-391E-638A-104D953A07AC}"/>
              </a:ext>
            </a:extLst>
          </p:cNvPr>
          <p:cNvSpPr/>
          <p:nvPr userDrawn="1"/>
        </p:nvSpPr>
        <p:spPr>
          <a:xfrm>
            <a:off x="2391121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2" name="Parallelogramma 11">
            <a:extLst>
              <a:ext uri="{FF2B5EF4-FFF2-40B4-BE49-F238E27FC236}">
                <a16:creationId xmlns:a16="http://schemas.microsoft.com/office/drawing/2014/main" id="{1357FD92-6C3B-503E-738E-77C2AAF2F4DC}"/>
              </a:ext>
            </a:extLst>
          </p:cNvPr>
          <p:cNvSpPr/>
          <p:nvPr userDrawn="1"/>
        </p:nvSpPr>
        <p:spPr>
          <a:xfrm>
            <a:off x="331608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3" name="Parallelogramma 12">
            <a:extLst>
              <a:ext uri="{FF2B5EF4-FFF2-40B4-BE49-F238E27FC236}">
                <a16:creationId xmlns:a16="http://schemas.microsoft.com/office/drawing/2014/main" id="{7DD1C904-8360-4C6D-D231-64FBD2E53ED7}"/>
              </a:ext>
            </a:extLst>
          </p:cNvPr>
          <p:cNvSpPr/>
          <p:nvPr userDrawn="1"/>
        </p:nvSpPr>
        <p:spPr>
          <a:xfrm>
            <a:off x="424104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4" name="Parallelogramma 13">
            <a:extLst>
              <a:ext uri="{FF2B5EF4-FFF2-40B4-BE49-F238E27FC236}">
                <a16:creationId xmlns:a16="http://schemas.microsoft.com/office/drawing/2014/main" id="{1609BB11-D64E-7D51-80A4-3E7CFE47E7B8}"/>
              </a:ext>
            </a:extLst>
          </p:cNvPr>
          <p:cNvSpPr/>
          <p:nvPr userDrawn="1"/>
        </p:nvSpPr>
        <p:spPr>
          <a:xfrm>
            <a:off x="516601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0600DC8D-4F3D-7CB5-AE00-2CAB42525E7D}"/>
              </a:ext>
            </a:extLst>
          </p:cNvPr>
          <p:cNvSpPr/>
          <p:nvPr userDrawn="1"/>
        </p:nvSpPr>
        <p:spPr>
          <a:xfrm>
            <a:off x="609097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6" name="Parallelogramma 15">
            <a:extLst>
              <a:ext uri="{FF2B5EF4-FFF2-40B4-BE49-F238E27FC236}">
                <a16:creationId xmlns:a16="http://schemas.microsoft.com/office/drawing/2014/main" id="{B3783005-B88F-ABA7-ED56-CF707D938D52}"/>
              </a:ext>
            </a:extLst>
          </p:cNvPr>
          <p:cNvSpPr/>
          <p:nvPr userDrawn="1"/>
        </p:nvSpPr>
        <p:spPr>
          <a:xfrm>
            <a:off x="7015939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7" name="Parallelogramma 16">
            <a:extLst>
              <a:ext uri="{FF2B5EF4-FFF2-40B4-BE49-F238E27FC236}">
                <a16:creationId xmlns:a16="http://schemas.microsoft.com/office/drawing/2014/main" id="{8283CD7B-5627-99AF-FFB8-582884671962}"/>
              </a:ext>
            </a:extLst>
          </p:cNvPr>
          <p:cNvSpPr/>
          <p:nvPr userDrawn="1"/>
        </p:nvSpPr>
        <p:spPr>
          <a:xfrm>
            <a:off x="794090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8" name="Parallelogramma 17">
            <a:extLst>
              <a:ext uri="{FF2B5EF4-FFF2-40B4-BE49-F238E27FC236}">
                <a16:creationId xmlns:a16="http://schemas.microsoft.com/office/drawing/2014/main" id="{741DC765-CCE8-FBAC-8EE6-CAD312B02D0C}"/>
              </a:ext>
            </a:extLst>
          </p:cNvPr>
          <p:cNvSpPr/>
          <p:nvPr userDrawn="1"/>
        </p:nvSpPr>
        <p:spPr>
          <a:xfrm>
            <a:off x="886586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Parallelogramma 18">
            <a:extLst>
              <a:ext uri="{FF2B5EF4-FFF2-40B4-BE49-F238E27FC236}">
                <a16:creationId xmlns:a16="http://schemas.microsoft.com/office/drawing/2014/main" id="{25936BAF-8793-E778-7BFF-8C131A925F28}"/>
              </a:ext>
            </a:extLst>
          </p:cNvPr>
          <p:cNvSpPr/>
          <p:nvPr userDrawn="1"/>
        </p:nvSpPr>
        <p:spPr>
          <a:xfrm>
            <a:off x="9790830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0" name="Parallelogramma 19">
            <a:extLst>
              <a:ext uri="{FF2B5EF4-FFF2-40B4-BE49-F238E27FC236}">
                <a16:creationId xmlns:a16="http://schemas.microsoft.com/office/drawing/2014/main" id="{7129C066-A9B8-03B7-6D3F-F39CFC35BA3A}"/>
              </a:ext>
            </a:extLst>
          </p:cNvPr>
          <p:cNvSpPr/>
          <p:nvPr userDrawn="1"/>
        </p:nvSpPr>
        <p:spPr>
          <a:xfrm>
            <a:off x="1071579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FE00EFAD-965D-835B-B455-88FCE4C137B2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4119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JAN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6229FD4-C5B4-3597-C38F-440F6646DC8D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146575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FEB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5CA82CC-83D2-5992-CC6F-83ABB7CEA829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39585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MAR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71D22EE-E036-F714-73C1-D18C7D91373C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332041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APR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C885BD6-AA1E-7AAE-7E89-A5816EE0A21C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424312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MAY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356C5F8-3EDC-7D62-7C83-4828662C7472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516768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C5716830-5898-129B-BC9C-4521CE5ECCC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09778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AFBC55E-EE38-7F34-F004-12F0B20DC95F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702234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AUG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B79FADE5-4792-4947-A7DD-239973D33DE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7952450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SEP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C8DE414-2C40-98A3-263C-5574ACDFF9B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8877010" y="3140317"/>
            <a:ext cx="924844" cy="4133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OCT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BAF1D84-E700-6C87-F32F-E5C358EB2FE5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980711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NOV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D6A0999-A056-C816-43CB-80AC96F36344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1073167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DEC</a:t>
            </a:r>
          </a:p>
        </p:txBody>
      </p:sp>
      <p:sp>
        <p:nvSpPr>
          <p:cNvPr id="53" name="Segnaposto testo 14">
            <a:extLst>
              <a:ext uri="{FF2B5EF4-FFF2-40B4-BE49-F238E27FC236}">
                <a16:creationId xmlns:a16="http://schemas.microsoft.com/office/drawing/2014/main" id="{BEA2F0B8-2248-E22A-F759-8D7D83840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E165AF8D-60A6-6CD4-F916-3BA129EB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8654421-50C0-3C33-FB03-5708BEE00971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9613526" y="1802193"/>
            <a:ext cx="2247941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5" name="Segnaposto testo 3">
            <a:extLst>
              <a:ext uri="{FF2B5EF4-FFF2-40B4-BE49-F238E27FC236}">
                <a16:creationId xmlns:a16="http://schemas.microsoft.com/office/drawing/2014/main" id="{74F0C3F6-E909-E97D-F079-0625A84D26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13859" y="130435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39" name="Segnaposto testo 13">
            <a:extLst>
              <a:ext uri="{FF2B5EF4-FFF2-40B4-BE49-F238E27FC236}">
                <a16:creationId xmlns:a16="http://schemas.microsoft.com/office/drawing/2014/main" id="{73DE76DA-7EE9-FD99-884A-3448CCC9A5D5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476827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40" name="Segnaposto testo 14">
            <a:extLst>
              <a:ext uri="{FF2B5EF4-FFF2-40B4-BE49-F238E27FC236}">
                <a16:creationId xmlns:a16="http://schemas.microsoft.com/office/drawing/2014/main" id="{65AAC087-0524-7158-2DEA-24AF753069C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083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7" name="Segnaposto testo 13">
            <a:extLst>
              <a:ext uri="{FF2B5EF4-FFF2-40B4-BE49-F238E27FC236}">
                <a16:creationId xmlns:a16="http://schemas.microsoft.com/office/drawing/2014/main" id="{7B68FBFC-C6A1-98BF-CDEC-C1E03D0B5CE1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4043662" y="1791592"/>
            <a:ext cx="2247941" cy="697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58" name="Segnaposto testo 14">
            <a:extLst>
              <a:ext uri="{FF2B5EF4-FFF2-40B4-BE49-F238E27FC236}">
                <a16:creationId xmlns:a16="http://schemas.microsoft.com/office/drawing/2014/main" id="{152BB012-0EA0-EB7A-DB0D-DDA74E3747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43995" y="1357356"/>
            <a:ext cx="2247941" cy="413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9" name="Segnaposto testo 13">
            <a:extLst>
              <a:ext uri="{FF2B5EF4-FFF2-40B4-BE49-F238E27FC236}">
                <a16:creationId xmlns:a16="http://schemas.microsoft.com/office/drawing/2014/main" id="{606AD7FC-68EE-B942-C90C-C23CE9C0D99C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6032138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0" name="Segnaposto testo 14">
            <a:extLst>
              <a:ext uri="{FF2B5EF4-FFF2-40B4-BE49-F238E27FC236}">
                <a16:creationId xmlns:a16="http://schemas.microsoft.com/office/drawing/2014/main" id="{FA1918D0-BD96-D773-8333-4ACA976188E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029394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61" name="Segnaposto testo 13">
            <a:extLst>
              <a:ext uri="{FF2B5EF4-FFF2-40B4-BE49-F238E27FC236}">
                <a16:creationId xmlns:a16="http://schemas.microsoft.com/office/drawing/2014/main" id="{FF605DD6-5F2C-6779-957D-487C216FC9F1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9774552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2" name="Segnaposto testo 14">
            <a:extLst>
              <a:ext uri="{FF2B5EF4-FFF2-40B4-BE49-F238E27FC236}">
                <a16:creationId xmlns:a16="http://schemas.microsoft.com/office/drawing/2014/main" id="{6C7CEC63-E78B-1947-09AB-4C5832BBB8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771808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992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6CB3230-FD5D-7FCD-9A10-8736E719C623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347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E659D9-AC02-6F5E-8660-B4EA86D8C5C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5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5AA08-7AD2-E5AB-32BC-E46B60727291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2" y="2096169"/>
            <a:ext cx="7526437" cy="133283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0" y="4318277"/>
            <a:ext cx="7526437" cy="82455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A11644E3-DBC0-968C-28D7-E0D8557F74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3EF1B45-DC41-D587-49CC-8657EE92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32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8087" y="4600629"/>
            <a:ext cx="5547024" cy="522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pic>
        <p:nvPicPr>
          <p:cNvPr id="11" name="Immagine 10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F91AB426-E819-6F5A-5F60-AB1D792B03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4133" y="4496131"/>
            <a:ext cx="306305" cy="626533"/>
          </a:xfrm>
          <a:prstGeom prst="rect">
            <a:avLst/>
          </a:prstGeom>
        </p:spPr>
      </p:pic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B56CF04A-904B-5AF0-0099-2BBC1F53F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287365" cy="5696263"/>
          </a:xfrm>
          <a:custGeom>
            <a:avLst/>
            <a:gdLst>
              <a:gd name="connsiteX0" fmla="*/ 0 w 4715524"/>
              <a:gd name="connsiteY0" fmla="*/ 0 h 4272197"/>
              <a:gd name="connsiteX1" fmla="*/ 4715524 w 4715524"/>
              <a:gd name="connsiteY1" fmla="*/ 0 h 4272197"/>
              <a:gd name="connsiteX2" fmla="*/ 3336245 w 4715524"/>
              <a:gd name="connsiteY2" fmla="*/ 4272197 h 4272197"/>
              <a:gd name="connsiteX3" fmla="*/ 0 w 4715524"/>
              <a:gd name="connsiteY3" fmla="*/ 4272197 h 427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5524" h="4272197">
                <a:moveTo>
                  <a:pt x="0" y="0"/>
                </a:moveTo>
                <a:lnTo>
                  <a:pt x="4715524" y="0"/>
                </a:lnTo>
                <a:lnTo>
                  <a:pt x="3336245" y="4272197"/>
                </a:lnTo>
                <a:lnTo>
                  <a:pt x="0" y="42721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7930644-76A3-831D-6676-BACFC3AA9EAB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96001" y="738460"/>
            <a:ext cx="5579111" cy="2715415"/>
          </a:xfrm>
          <a:custGeom>
            <a:avLst/>
            <a:gdLst>
              <a:gd name="connsiteX0" fmla="*/ 657504 w 4184333"/>
              <a:gd name="connsiteY0" fmla="*/ 0 h 2036561"/>
              <a:gd name="connsiteX1" fmla="*/ 4184333 w 4184333"/>
              <a:gd name="connsiteY1" fmla="*/ 0 h 2036561"/>
              <a:gd name="connsiteX2" fmla="*/ 4184333 w 4184333"/>
              <a:gd name="connsiteY2" fmla="*/ 2036561 h 2036561"/>
              <a:gd name="connsiteX3" fmla="*/ 0 w 4184333"/>
              <a:gd name="connsiteY3" fmla="*/ 2036561 h 20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4333" h="2036561">
                <a:moveTo>
                  <a:pt x="657504" y="0"/>
                </a:moveTo>
                <a:lnTo>
                  <a:pt x="4184333" y="0"/>
                </a:lnTo>
                <a:lnTo>
                  <a:pt x="4184333" y="2036561"/>
                </a:lnTo>
                <a:lnTo>
                  <a:pt x="0" y="2036561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l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0" name="Segnaposto testo 14">
            <a:extLst>
              <a:ext uri="{FF2B5EF4-FFF2-40B4-BE49-F238E27FC236}">
                <a16:creationId xmlns:a16="http://schemas.microsoft.com/office/drawing/2014/main" id="{DAC50EA9-D6B2-A94C-3EB8-643C3D0999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53E1B8B3-CA63-FED9-4C50-97A96889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45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31D02-36FB-3FEA-93BD-BE50542CC0CF}"/>
              </a:ext>
            </a:extLst>
          </p:cNvPr>
          <p:cNvSpPr txBox="1"/>
          <p:nvPr userDrawn="1"/>
        </p:nvSpPr>
        <p:spPr>
          <a:xfrm>
            <a:off x="11414759" y="67622"/>
            <a:ext cx="670716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A10BF32-9752-469F-AACA-BB5F73857290}" type="slidenum">
              <a:rPr lang="en-US" sz="1067" b="0" i="0" strike="noStrike" spc="0" smtClean="0">
                <a:solidFill>
                  <a:srgbClr val="0A2240"/>
                </a:solidFill>
                <a:latin typeface="Outfit 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ru-RU" sz="1067" b="0" i="0" strike="noStrike" spc="0">
              <a:solidFill>
                <a:srgbClr val="0A224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2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613A119A-A098-B67E-B47D-6A8320C1B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41" y="3786"/>
            <a:ext cx="2787549" cy="6857997"/>
          </a:xfrm>
          <a:prstGeom prst="rect">
            <a:avLst/>
          </a:prstGeom>
        </p:spPr>
      </p:pic>
      <p:cxnSp>
        <p:nvCxnSpPr>
          <p:cNvPr id="15" name="Connettore 1 73">
            <a:extLst>
              <a:ext uri="{FF2B5EF4-FFF2-40B4-BE49-F238E27FC236}">
                <a16:creationId xmlns:a16="http://schemas.microsoft.com/office/drawing/2014/main" id="{7355C77F-B964-8964-6FB4-E92A39A09433}"/>
              </a:ext>
            </a:extLst>
          </p:cNvPr>
          <p:cNvCxnSpPr>
            <a:cxnSpLocks/>
          </p:cNvCxnSpPr>
          <p:nvPr/>
        </p:nvCxnSpPr>
        <p:spPr>
          <a:xfrm>
            <a:off x="217036" y="1224701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hlinkClick r:id="" action="ppaction://noaction"/>
            <a:extLst>
              <a:ext uri="{FF2B5EF4-FFF2-40B4-BE49-F238E27FC236}">
                <a16:creationId xmlns:a16="http://schemas.microsoft.com/office/drawing/2014/main" id="{78870D25-830D-A4F5-B9EE-4C8A1E611A53}"/>
              </a:ext>
            </a:extLst>
          </p:cNvPr>
          <p:cNvSpPr/>
          <p:nvPr/>
        </p:nvSpPr>
        <p:spPr>
          <a:xfrm>
            <a:off x="562540" y="1255388"/>
            <a:ext cx="2046866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9" name="Connettore 1 73">
            <a:extLst>
              <a:ext uri="{FF2B5EF4-FFF2-40B4-BE49-F238E27FC236}">
                <a16:creationId xmlns:a16="http://schemas.microsoft.com/office/drawing/2014/main" id="{41EE8583-F83B-2225-A2F6-8AC4CDAE020F}"/>
              </a:ext>
            </a:extLst>
          </p:cNvPr>
          <p:cNvCxnSpPr>
            <a:cxnSpLocks/>
          </p:cNvCxnSpPr>
          <p:nvPr/>
        </p:nvCxnSpPr>
        <p:spPr>
          <a:xfrm>
            <a:off x="238551" y="2641133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73">
            <a:extLst>
              <a:ext uri="{FF2B5EF4-FFF2-40B4-BE49-F238E27FC236}">
                <a16:creationId xmlns:a16="http://schemas.microsoft.com/office/drawing/2014/main" id="{41BF8998-1C3C-E57F-4AC4-38A49E6C4D2A}"/>
              </a:ext>
            </a:extLst>
          </p:cNvPr>
          <p:cNvCxnSpPr>
            <a:cxnSpLocks/>
          </p:cNvCxnSpPr>
          <p:nvPr/>
        </p:nvCxnSpPr>
        <p:spPr>
          <a:xfrm>
            <a:off x="238551" y="4225997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73">
            <a:extLst>
              <a:ext uri="{FF2B5EF4-FFF2-40B4-BE49-F238E27FC236}">
                <a16:creationId xmlns:a16="http://schemas.microsoft.com/office/drawing/2014/main" id="{889CFC56-A363-47E6-AA4F-C7AF9EA681D2}"/>
              </a:ext>
            </a:extLst>
          </p:cNvPr>
          <p:cNvCxnSpPr>
            <a:cxnSpLocks/>
          </p:cNvCxnSpPr>
          <p:nvPr/>
        </p:nvCxnSpPr>
        <p:spPr>
          <a:xfrm>
            <a:off x="238551" y="4988542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41">
            <a:extLst>
              <a:ext uri="{FF2B5EF4-FFF2-40B4-BE49-F238E27FC236}">
                <a16:creationId xmlns:a16="http://schemas.microsoft.com/office/drawing/2014/main" id="{DC78DC13-413D-3F42-BF79-305E432DD9BF}"/>
              </a:ext>
            </a:extLst>
          </p:cNvPr>
          <p:cNvCxnSpPr>
            <a:cxnSpLocks/>
          </p:cNvCxnSpPr>
          <p:nvPr/>
        </p:nvCxnSpPr>
        <p:spPr>
          <a:xfrm flipH="1">
            <a:off x="3138856" y="914428"/>
            <a:ext cx="73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magine 53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1DBB4208-499C-29B5-812C-09212648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358" y="68512"/>
            <a:ext cx="305498" cy="624884"/>
          </a:xfrm>
          <a:prstGeom prst="rect">
            <a:avLst/>
          </a:prstGeom>
        </p:spPr>
      </p:pic>
      <p:pic>
        <p:nvPicPr>
          <p:cNvPr id="55" name="Immagine 54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49055E8E-EDA7-8727-4C1D-737E1805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92" y="246377"/>
            <a:ext cx="253608" cy="518743"/>
          </a:xfrm>
          <a:prstGeom prst="rect">
            <a:avLst/>
          </a:prstGeom>
        </p:spPr>
      </p:pic>
      <p:grpSp>
        <p:nvGrpSpPr>
          <p:cNvPr id="47" name="Gruppo 46">
            <a:extLst>
              <a:ext uri="{FF2B5EF4-FFF2-40B4-BE49-F238E27FC236}">
                <a16:creationId xmlns:a16="http://schemas.microsoft.com/office/drawing/2014/main" id="{B24D8739-9EC1-2C51-02F8-3CA14741ABBA}"/>
              </a:ext>
            </a:extLst>
          </p:cNvPr>
          <p:cNvGrpSpPr>
            <a:grpSpLocks noChangeAspect="1"/>
          </p:cNvGrpSpPr>
          <p:nvPr/>
        </p:nvGrpSpPr>
        <p:grpSpPr>
          <a:xfrm>
            <a:off x="11005997" y="9181"/>
            <a:ext cx="1121910" cy="648000"/>
            <a:chOff x="11069736" y="32861"/>
            <a:chExt cx="1042743" cy="602274"/>
          </a:xfrm>
        </p:grpSpPr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6FCDA7B4-88ED-6E90-F22D-D442EE1A5148}"/>
                </a:ext>
              </a:extLst>
            </p:cNvPr>
            <p:cNvSpPr/>
            <p:nvPr/>
          </p:nvSpPr>
          <p:spPr>
            <a:xfrm>
              <a:off x="11094718" y="32861"/>
              <a:ext cx="1017761" cy="5868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Immagine 99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CB22EDDC-9B2F-3F87-3205-73AB12E9F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69736" y="67726"/>
              <a:ext cx="1017952" cy="567409"/>
            </a:xfrm>
            <a:prstGeom prst="rect">
              <a:avLst/>
            </a:prstGeom>
          </p:spPr>
        </p:pic>
      </p:grpSp>
      <p:sp>
        <p:nvSpPr>
          <p:cNvPr id="2" name="Rettangolo 1">
            <a:hlinkClick r:id="" action="ppaction://noaction"/>
            <a:extLst>
              <a:ext uri="{FF2B5EF4-FFF2-40B4-BE49-F238E27FC236}">
                <a16:creationId xmlns:a16="http://schemas.microsoft.com/office/drawing/2014/main" id="{F38553D6-1882-1CAA-F856-D9ECC37426C0}"/>
              </a:ext>
            </a:extLst>
          </p:cNvPr>
          <p:cNvSpPr/>
          <p:nvPr/>
        </p:nvSpPr>
        <p:spPr>
          <a:xfrm>
            <a:off x="262203" y="1532869"/>
            <a:ext cx="2323664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INFORMACE O PRODUKTU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 MAX Home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 Floor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HF1M10HX 011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39401128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EAN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8059019122922 </a:t>
            </a:r>
          </a:p>
        </p:txBody>
      </p:sp>
      <p:sp>
        <p:nvSpPr>
          <p:cNvPr id="3" name="Rettangolo 2">
            <a:hlinkClick r:id="" action="ppaction://noaction"/>
            <a:extLst>
              <a:ext uri="{FF2B5EF4-FFF2-40B4-BE49-F238E27FC236}">
                <a16:creationId xmlns:a16="http://schemas.microsoft.com/office/drawing/2014/main" id="{222478EB-03A4-5971-7A3E-5FB6998EB141}"/>
              </a:ext>
            </a:extLst>
          </p:cNvPr>
          <p:cNvSpPr/>
          <p:nvPr/>
        </p:nvSpPr>
        <p:spPr>
          <a:xfrm>
            <a:off x="230496" y="2723688"/>
            <a:ext cx="2484024" cy="138499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HMOTNOST A ROZMĚRY: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ČISTÁ HMOTNOST (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2.48</a:t>
            </a:r>
            <a:endParaRPr kumimoji="0" lang="it-IT" sz="1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HRUBÁ VÁHA S OBALEM 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4.53</a:t>
            </a:r>
            <a:endParaRPr kumimoji="0" lang="en-US" sz="1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VYSAVAČE V x Š x H (MM): 1090*252*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BALENÍ V x Š x H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(MM):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662*270*180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BD6EAB25-15BC-36B5-1B5E-53C514892BD6}"/>
              </a:ext>
            </a:extLst>
          </p:cNvPr>
          <p:cNvSpPr txBox="1"/>
          <p:nvPr/>
        </p:nvSpPr>
        <p:spPr>
          <a:xfrm>
            <a:off x="187892" y="4268505"/>
            <a:ext cx="2046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BARVA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Urban Black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(černá)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Magenta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(purpurová)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04AD322-DE41-E4D4-41E3-2B0706B13BC5}"/>
              </a:ext>
            </a:extLst>
          </p:cNvPr>
          <p:cNvSpPr txBox="1"/>
          <p:nvPr/>
        </p:nvSpPr>
        <p:spPr>
          <a:xfrm>
            <a:off x="222169" y="5043101"/>
            <a:ext cx="23636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2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PŘÍSLUŠENSTVÍ </a:t>
            </a:r>
          </a:p>
          <a:p>
            <a:pPr>
              <a:defRPr/>
            </a:pPr>
            <a:r>
              <a:rPr lang="cs-CZ" sz="12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(</a:t>
            </a:r>
            <a:r>
              <a:rPr lang="cs-CZ" sz="1200" b="1" dirty="0">
                <a:solidFill>
                  <a:schemeClr val="bg1"/>
                </a:solidFill>
                <a:latin typeface="Calibri" panose="020F0502020204030204"/>
                <a:cs typeface="Calibri" panose="020F0502020204030204" pitchFamily="34" charset="0"/>
              </a:rPr>
              <a:t>CO JE SOUČÁSTÍ BALENÍ)</a:t>
            </a:r>
            <a:r>
              <a:rPr lang="en-US" sz="12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Štěrbinová hubice</a:t>
            </a:r>
            <a:endParaRPr lang="en-US" sz="1200" dirty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Integrovaný prachový kartáč</a:t>
            </a:r>
            <a:endParaRPr lang="en-US" sz="1200" dirty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Nástěnný držák a 2 šrouby</a:t>
            </a:r>
            <a:endParaRPr lang="en-US" sz="1200" dirty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4" name="Rettangolo 13">
            <a:hlinkClick r:id="" action="ppaction://noaction"/>
            <a:extLst>
              <a:ext uri="{FF2B5EF4-FFF2-40B4-BE49-F238E27FC236}">
                <a16:creationId xmlns:a16="http://schemas.microsoft.com/office/drawing/2014/main" id="{DA3930BE-E99B-D583-777A-CDF5E99B6DFC}"/>
              </a:ext>
            </a:extLst>
          </p:cNvPr>
          <p:cNvSpPr/>
          <p:nvPr/>
        </p:nvSpPr>
        <p:spPr>
          <a:xfrm>
            <a:off x="519410" y="236603"/>
            <a:ext cx="1679419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 MAX Home Flexi</a:t>
            </a:r>
          </a:p>
        </p:txBody>
      </p:sp>
      <p:pic>
        <p:nvPicPr>
          <p:cNvPr id="21" name="Picture 20" descr="A vacuum cleaner on a black background&#10;&#10;AI-generated content may be incorrect.">
            <a:extLst>
              <a:ext uri="{FF2B5EF4-FFF2-40B4-BE49-F238E27FC236}">
                <a16:creationId xmlns:a16="http://schemas.microsoft.com/office/drawing/2014/main" id="{10BFE62B-711A-93F2-BB67-4BA640A22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8" t="6094" r="33730" b="2454"/>
          <a:stretch>
            <a:fillRect/>
          </a:stretch>
        </p:blipFill>
        <p:spPr>
          <a:xfrm>
            <a:off x="2920288" y="1067600"/>
            <a:ext cx="1580631" cy="5220000"/>
          </a:xfrm>
          <a:prstGeom prst="rect">
            <a:avLst/>
          </a:prstGeom>
        </p:spPr>
      </p:pic>
      <p:sp>
        <p:nvSpPr>
          <p:cNvPr id="8" name="Rettangolo 4">
            <a:extLst>
              <a:ext uri="{FF2B5EF4-FFF2-40B4-BE49-F238E27FC236}">
                <a16:creationId xmlns:a16="http://schemas.microsoft.com/office/drawing/2014/main" id="{E51F2908-2415-0BB6-947E-D8FFC2AADDA6}"/>
              </a:ext>
            </a:extLst>
          </p:cNvPr>
          <p:cNvSpPr/>
          <p:nvPr/>
        </p:nvSpPr>
        <p:spPr>
          <a:xfrm>
            <a:off x="2975441" y="16108"/>
            <a:ext cx="8292443" cy="92333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HF1M10HX 011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HOOVER -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HOOVER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TYČOVÝ VYSAVAČ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 </a:t>
            </a:r>
            <a:r>
              <a:rPr lang="cs-CZ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Flexi</a:t>
            </a:r>
          </a:p>
          <a:p>
            <a:pPr>
              <a:defRPr/>
            </a:pPr>
            <a:r>
              <a:rPr lang="cs-CZ" sz="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Bezkartáčový motor (celkový max. výkon 240 W), doba provozu až 50 minut (30 min standardní režim, 15 min turbo), baterie Li-Ion 14,8 V (nabití za 3,5 h), filtrace Samostatný cyklón doplněná o </a:t>
            </a:r>
            <a:r>
              <a:rPr lang="cs-CZ" sz="85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předmotorový</a:t>
            </a:r>
            <a:r>
              <a:rPr lang="cs-CZ" sz="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filtr (houba + elektrostatická bavlna), filtr EPA10 a výstupní filtr (100g-JZ-H10), motorizovaná hubice All </a:t>
            </a:r>
            <a:r>
              <a:rPr lang="cs-CZ" sz="85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Floor</a:t>
            </a:r>
            <a:r>
              <a:rPr lang="cs-CZ" sz="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technologií ANTI-TWIST™ a předním LED osvětlením, </a:t>
            </a:r>
            <a:r>
              <a:rPr lang="cs-CZ" sz="8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ohebná trubice (Flexi Tube) pro snadný úklid pod nábytkem</a:t>
            </a:r>
            <a:r>
              <a:rPr lang="cs-CZ" sz="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parkovací pozice (QUICK PARK&amp;GO), odnímatelný ruční vysavač, příslušenství: integrovaný prachový kartáč, štěrbinová hubice, držák na zeď, objem nádoby na prach 0,7 l (hrubá kapacita) / 0,45 l (čistá kapacita) se systémem snadného vysypávání, hlučnost 86 </a:t>
            </a:r>
            <a:r>
              <a:rPr lang="cs-CZ" sz="85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dBA</a:t>
            </a:r>
            <a:r>
              <a:rPr lang="cs-CZ" sz="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čistá hmotnost 2,48 kg.</a:t>
            </a:r>
            <a:endParaRPr lang="en-US" sz="850" b="1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ttore 1 64">
            <a:extLst>
              <a:ext uri="{FF2B5EF4-FFF2-40B4-BE49-F238E27FC236}">
                <a16:creationId xmlns:a16="http://schemas.microsoft.com/office/drawing/2014/main" id="{E779D2E5-D734-88AB-50F6-D7C0A850ADCF}"/>
              </a:ext>
            </a:extLst>
          </p:cNvPr>
          <p:cNvCxnSpPr>
            <a:cxnSpLocks/>
          </p:cNvCxnSpPr>
          <p:nvPr/>
        </p:nvCxnSpPr>
        <p:spPr>
          <a:xfrm flipH="1">
            <a:off x="9803733" y="1267380"/>
            <a:ext cx="832093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magine 10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CCE08D5D-6EE6-0978-C819-13C7AC52A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654" y="901421"/>
            <a:ext cx="166354" cy="340270"/>
          </a:xfrm>
          <a:prstGeom prst="rect">
            <a:avLst/>
          </a:prstGeom>
        </p:spPr>
      </p:pic>
      <p:cxnSp>
        <p:nvCxnSpPr>
          <p:cNvPr id="40" name="Connettore 1 64">
            <a:extLst>
              <a:ext uri="{FF2B5EF4-FFF2-40B4-BE49-F238E27FC236}">
                <a16:creationId xmlns:a16="http://schemas.microsoft.com/office/drawing/2014/main" id="{01BF5E0D-BBEC-B49B-6799-388DA7F2A464}"/>
              </a:ext>
            </a:extLst>
          </p:cNvPr>
          <p:cNvCxnSpPr>
            <a:cxnSpLocks/>
          </p:cNvCxnSpPr>
          <p:nvPr/>
        </p:nvCxnSpPr>
        <p:spPr>
          <a:xfrm flipH="1">
            <a:off x="9803729" y="2960080"/>
            <a:ext cx="832093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magine 26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6994BB7D-32C6-FBDB-BAFA-74232CE7B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654" y="2662809"/>
            <a:ext cx="161068" cy="340270"/>
          </a:xfrm>
          <a:prstGeom prst="rect">
            <a:avLst/>
          </a:prstGeom>
        </p:spPr>
      </p:pic>
      <p:cxnSp>
        <p:nvCxnSpPr>
          <p:cNvPr id="48" name="Connettore 1 64">
            <a:extLst>
              <a:ext uri="{FF2B5EF4-FFF2-40B4-BE49-F238E27FC236}">
                <a16:creationId xmlns:a16="http://schemas.microsoft.com/office/drawing/2014/main" id="{9475CDC1-23A2-8FEF-5C49-ACDBB56258C8}"/>
              </a:ext>
            </a:extLst>
          </p:cNvPr>
          <p:cNvCxnSpPr>
            <a:cxnSpLocks/>
          </p:cNvCxnSpPr>
          <p:nvPr/>
        </p:nvCxnSpPr>
        <p:spPr>
          <a:xfrm flipH="1">
            <a:off x="9828876" y="4669779"/>
            <a:ext cx="1242222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Immagine 26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15437FB5-F158-2C67-B69D-07854AD7E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095" y="4338268"/>
            <a:ext cx="161068" cy="340270"/>
          </a:xfrm>
          <a:prstGeom prst="rect">
            <a:avLst/>
          </a:prstGeom>
        </p:spPr>
      </p:pic>
      <p:sp>
        <p:nvSpPr>
          <p:cNvPr id="50" name="Rettangolo 11">
            <a:extLst>
              <a:ext uri="{FF2B5EF4-FFF2-40B4-BE49-F238E27FC236}">
                <a16:creationId xmlns:a16="http://schemas.microsoft.com/office/drawing/2014/main" id="{C69F698F-532B-E168-E070-AA450FD789E2}"/>
              </a:ext>
            </a:extLst>
          </p:cNvPr>
          <p:cNvSpPr/>
          <p:nvPr/>
        </p:nvSpPr>
        <p:spPr>
          <a:xfrm>
            <a:off x="9871808" y="890950"/>
            <a:ext cx="2081635" cy="3077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 W 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VÝKON MOTORU</a:t>
            </a:r>
            <a:endParaRPr kumimoji="0" lang="it-IT" sz="1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ttangolo 51">
            <a:extLst>
              <a:ext uri="{FF2B5EF4-FFF2-40B4-BE49-F238E27FC236}">
                <a16:creationId xmlns:a16="http://schemas.microsoft.com/office/drawing/2014/main" id="{27AE3869-86F3-BF36-7A5A-55875C535E52}"/>
              </a:ext>
            </a:extLst>
          </p:cNvPr>
          <p:cNvSpPr/>
          <p:nvPr/>
        </p:nvSpPr>
        <p:spPr>
          <a:xfrm>
            <a:off x="9858476" y="2625240"/>
            <a:ext cx="2305551" cy="3077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cs-CZ" sz="1400" b="1" dirty="0">
                <a:solidFill>
                  <a:prstClr val="black"/>
                </a:solidFill>
                <a:latin typeface="Calibri" panose="020F0502020204030204"/>
              </a:rPr>
              <a:t>AŽ 20 MINUT PROVOZU</a:t>
            </a:r>
            <a:endParaRPr lang="it-IT" sz="1400" b="1" baseline="30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Rettangolo 51">
            <a:extLst>
              <a:ext uri="{FF2B5EF4-FFF2-40B4-BE49-F238E27FC236}">
                <a16:creationId xmlns:a16="http://schemas.microsoft.com/office/drawing/2014/main" id="{A9AAC1B3-2C02-BA55-2A43-4E83EFB714D2}"/>
              </a:ext>
            </a:extLst>
          </p:cNvPr>
          <p:cNvSpPr/>
          <p:nvPr/>
        </p:nvSpPr>
        <p:spPr>
          <a:xfrm>
            <a:off x="9822355" y="4330276"/>
            <a:ext cx="2305551" cy="3077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>
              <a:defRPr/>
            </a:pP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FLEX</a:t>
            </a:r>
            <a:r>
              <a:rPr lang="cs-CZ" sz="1400" b="1" dirty="0">
                <a:solidFill>
                  <a:prstClr val="black"/>
                </a:solidFill>
                <a:latin typeface="Calibri" panose="020F0502020204030204"/>
              </a:rPr>
              <a:t>IBILNÍ HUBICE</a:t>
            </a:r>
            <a:endParaRPr lang="it-IT" sz="1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60" name="Connettore 1 64">
            <a:extLst>
              <a:ext uri="{FF2B5EF4-FFF2-40B4-BE49-F238E27FC236}">
                <a16:creationId xmlns:a16="http://schemas.microsoft.com/office/drawing/2014/main" id="{12C11F8F-BC54-42B2-4241-30DE01924940}"/>
              </a:ext>
            </a:extLst>
          </p:cNvPr>
          <p:cNvCxnSpPr>
            <a:cxnSpLocks/>
          </p:cNvCxnSpPr>
          <p:nvPr/>
        </p:nvCxnSpPr>
        <p:spPr>
          <a:xfrm flipH="1">
            <a:off x="9829575" y="4669779"/>
            <a:ext cx="1375533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745BA95D-A3B5-7265-9F53-2939830DB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8876" y="1317095"/>
            <a:ext cx="1827464" cy="12960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5A885F4-D9EC-180B-15A7-2E09AA76D1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2179" y="4721332"/>
            <a:ext cx="1855812" cy="1313980"/>
          </a:xfrm>
          <a:prstGeom prst="rect">
            <a:avLst/>
          </a:prstGeom>
        </p:spPr>
      </p:pic>
      <p:cxnSp>
        <p:nvCxnSpPr>
          <p:cNvPr id="65" name="Connettore 1 41">
            <a:extLst>
              <a:ext uri="{FF2B5EF4-FFF2-40B4-BE49-F238E27FC236}">
                <a16:creationId xmlns:a16="http://schemas.microsoft.com/office/drawing/2014/main" id="{3359ED79-11F8-07F4-8927-B08150E73DBF}"/>
              </a:ext>
            </a:extLst>
          </p:cNvPr>
          <p:cNvCxnSpPr>
            <a:cxnSpLocks/>
          </p:cNvCxnSpPr>
          <p:nvPr/>
        </p:nvCxnSpPr>
        <p:spPr>
          <a:xfrm flipH="1">
            <a:off x="4438482" y="6254569"/>
            <a:ext cx="7380000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uppo 28">
            <a:extLst>
              <a:ext uri="{FF2B5EF4-FFF2-40B4-BE49-F238E27FC236}">
                <a16:creationId xmlns:a16="http://schemas.microsoft.com/office/drawing/2014/main" id="{B4EE1BA8-6A35-737F-294F-867D568A9283}"/>
              </a:ext>
            </a:extLst>
          </p:cNvPr>
          <p:cNvGrpSpPr/>
          <p:nvPr/>
        </p:nvGrpSpPr>
        <p:grpSpPr>
          <a:xfrm>
            <a:off x="4246904" y="909885"/>
            <a:ext cx="4876778" cy="387049"/>
            <a:chOff x="4224240" y="853959"/>
            <a:chExt cx="4241016" cy="387049"/>
          </a:xfrm>
        </p:grpSpPr>
        <p:grpSp>
          <p:nvGrpSpPr>
            <p:cNvPr id="67" name="Gruppo 42">
              <a:extLst>
                <a:ext uri="{FF2B5EF4-FFF2-40B4-BE49-F238E27FC236}">
                  <a16:creationId xmlns:a16="http://schemas.microsoft.com/office/drawing/2014/main" id="{15E4AE51-0BA0-30F9-7B29-ADAA05379BC1}"/>
                </a:ext>
              </a:extLst>
            </p:cNvPr>
            <p:cNvGrpSpPr/>
            <p:nvPr/>
          </p:nvGrpSpPr>
          <p:grpSpPr>
            <a:xfrm>
              <a:off x="4384178" y="853959"/>
              <a:ext cx="4081078" cy="387049"/>
              <a:chOff x="7775981" y="1327034"/>
              <a:chExt cx="2223869" cy="450324"/>
            </a:xfrm>
          </p:grpSpPr>
          <p:sp>
            <p:nvSpPr>
              <p:cNvPr id="69" name="Rettangolo 44">
                <a:extLst>
                  <a:ext uri="{FF2B5EF4-FFF2-40B4-BE49-F238E27FC236}">
                    <a16:creationId xmlns:a16="http://schemas.microsoft.com/office/drawing/2014/main" id="{48F58265-F9F8-B7D7-5123-A9878A833462}"/>
                  </a:ext>
                </a:extLst>
              </p:cNvPr>
              <p:cNvSpPr/>
              <p:nvPr/>
            </p:nvSpPr>
            <p:spPr>
              <a:xfrm>
                <a:off x="7775981" y="1327034"/>
                <a:ext cx="2223869" cy="393903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HLAVNÍ VLASTNOSTI</a:t>
                </a:r>
                <a:endPara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70" name="Connettore 1 64">
                <a:extLst>
                  <a:ext uri="{FF2B5EF4-FFF2-40B4-BE49-F238E27FC236}">
                    <a16:creationId xmlns:a16="http://schemas.microsoft.com/office/drawing/2014/main" id="{050FB33B-E71A-538A-A5EE-47983513AC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78783" y="1777358"/>
                <a:ext cx="453426" cy="0"/>
              </a:xfrm>
              <a:prstGeom prst="line">
                <a:avLst/>
              </a:prstGeom>
              <a:ln>
                <a:solidFill>
                  <a:srgbClr val="4B535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8" name="Immagine 21" descr="Immagine che contiene Policromia, schermata, rosso, Carminio&#10;&#10;Descrizione generata automaticamente">
              <a:extLst>
                <a:ext uri="{FF2B5EF4-FFF2-40B4-BE49-F238E27FC236}">
                  <a16:creationId xmlns:a16="http://schemas.microsoft.com/office/drawing/2014/main" id="{5CB9A644-1975-E354-B00E-17F1551D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40" y="875041"/>
              <a:ext cx="166354" cy="340270"/>
            </a:xfrm>
            <a:prstGeom prst="rect">
              <a:avLst/>
            </a:prstGeom>
          </p:spPr>
        </p:pic>
      </p:grpSp>
      <p:sp>
        <p:nvSpPr>
          <p:cNvPr id="71" name="CasellaDiTesto 57">
            <a:extLst>
              <a:ext uri="{FF2B5EF4-FFF2-40B4-BE49-F238E27FC236}">
                <a16:creationId xmlns:a16="http://schemas.microsoft.com/office/drawing/2014/main" id="{1B5EF0CD-544F-3B24-0C85-29F009F5C67D}"/>
              </a:ext>
            </a:extLst>
          </p:cNvPr>
          <p:cNvSpPr txBox="1"/>
          <p:nvPr/>
        </p:nvSpPr>
        <p:spPr>
          <a:xfrm>
            <a:off x="4496324" y="6269752"/>
            <a:ext cx="70613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¹Doba provozu měřena s hlavní motorizovanou hubicí. ²Až 15 </a:t>
            </a:r>
            <a:r>
              <a:rPr lang="cs-CZ" sz="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AirWattů</a:t>
            </a:r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sacího výkonu X 30 minut nebo více doby provozu. Sací výkon AW měřen podle normy IEC62885-4:2020 na konci trubice; doba provozu měřena s připojenou hubicí podle IEC62885-4:2020 na koberci a tvrdé podlaze; na základě interních testů s výchozími provozními režimy umožňujícími cca 20 minut nebo více doby provozu. ³Když je vysavač používán a pod dohledem, můžete jej dočasně zaparkovat ve svislé poloze na tvrdých podlahách. Pokud je však vysavač ponechán bez dozoru, musí být uložen v nástěnném držáku. ⁴Testováno podle normy IEC62885-2, odstraňování prachu podél stěn na tvrdých rovných podlahách.</a:t>
            </a:r>
          </a:p>
        </p:txBody>
      </p:sp>
      <p:sp>
        <p:nvSpPr>
          <p:cNvPr id="72" name="TextBox 21">
            <a:extLst>
              <a:ext uri="{FF2B5EF4-FFF2-40B4-BE49-F238E27FC236}">
                <a16:creationId xmlns:a16="http://schemas.microsoft.com/office/drawing/2014/main" id="{76A67787-357D-8EB6-B2DA-B1A7D4EF5319}"/>
              </a:ext>
            </a:extLst>
          </p:cNvPr>
          <p:cNvSpPr txBox="1"/>
          <p:nvPr/>
        </p:nvSpPr>
        <p:spPr>
          <a:xfrm>
            <a:off x="4174117" y="1366025"/>
            <a:ext cx="57913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Bezkartáčový motor: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celkový max. výkon 240 W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 toho 200 W hlavní sací motor, 40 W rotační motor v podlahové trubici)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 provozu v režimu ECO: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až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min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(konfigurace jako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ruční vysavač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 provozu¹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Standardní režim: až 30 min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 provozu¹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Turbo režim: až 15 min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Dodáváno s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14,8V / 2500mAh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lithium-iontovým akumulátorem pro spotřebu 37 Wh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Až 450 POWERTIME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Airwatty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doba provozu):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až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lang="cs-CZ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AirWattů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sacího výkonu X </a:t>
            </a:r>
            <a:b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minut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nebo více doby provozu²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Ohebná trubice (Flexi Tube)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 snadný dosah pod nábytek.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Separační systém: Samostatný cyklón (Single </a:t>
            </a:r>
            <a:r>
              <a:rPr lang="cs-CZ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Cyclone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Parkovací pozice QuickPark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 pro pohodlné zvládnutí rychlých úkolů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Intuitivní uživatelské rozhraní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tlačítka zapnutí/vypnutí a režimů + indikátor režimu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režimy pro každou potřebu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Turbo, Standard, </a:t>
            </a:r>
            <a:r>
              <a:rPr lang="cs-CZ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Integrované příslušenství prachového kartáče pro zjednodušení všech úklidových úkolů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Kapacita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nádoby 0,7 l se systémem snadného vysypávání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Vyjímatelné a omyvatelné filtry a nádoba; Hlavní filtr: EPA10, výstupní filtr 100g-JZ-H10)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Vyjímatelná baterie, snadné nabíjení kdekoli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 nabíjení: 3,5 hodiny</a:t>
            </a:r>
          </a:p>
        </p:txBody>
      </p:sp>
      <p:grpSp>
        <p:nvGrpSpPr>
          <p:cNvPr id="73" name="Gruppo 84">
            <a:extLst>
              <a:ext uri="{FF2B5EF4-FFF2-40B4-BE49-F238E27FC236}">
                <a16:creationId xmlns:a16="http://schemas.microsoft.com/office/drawing/2014/main" id="{C168C1C7-286B-30EB-FF8A-FBF13E68EFE8}"/>
              </a:ext>
            </a:extLst>
          </p:cNvPr>
          <p:cNvGrpSpPr/>
          <p:nvPr/>
        </p:nvGrpSpPr>
        <p:grpSpPr>
          <a:xfrm>
            <a:off x="4215255" y="4836095"/>
            <a:ext cx="5656553" cy="1243034"/>
            <a:chOff x="4158865" y="903765"/>
            <a:chExt cx="4605655" cy="1243034"/>
          </a:xfrm>
        </p:grpSpPr>
        <p:sp>
          <p:nvSpPr>
            <p:cNvPr id="74" name="TextBox 21">
              <a:extLst>
                <a:ext uri="{FF2B5EF4-FFF2-40B4-BE49-F238E27FC236}">
                  <a16:creationId xmlns:a16="http://schemas.microsoft.com/office/drawing/2014/main" id="{881B46CC-6A68-0356-0BB2-B07CCAA7DE9D}"/>
                </a:ext>
              </a:extLst>
            </p:cNvPr>
            <p:cNvSpPr txBox="1"/>
            <p:nvPr/>
          </p:nvSpPr>
          <p:spPr>
            <a:xfrm>
              <a:off x="4158865" y="1315802"/>
              <a:ext cx="46056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Hlavní motorizovaná hubice All </a:t>
              </a:r>
              <a:r>
                <a:rPr lang="cs-CZ" sz="12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Floor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s technologií ANTI-TWIST™ a LED osvětlením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Dvojité čištění okrajů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⁴ pro sběr prachu podél podlahových lišt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Technologie </a:t>
              </a:r>
              <a:r>
                <a:rPr lang="cs-CZ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ANTI-TWIST™ 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zabraňující namotávání vlasů na kartáč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Pohodlný systém uvolnění kartáče</a:t>
              </a:r>
            </a:p>
          </p:txBody>
        </p:sp>
        <p:grpSp>
          <p:nvGrpSpPr>
            <p:cNvPr id="75" name="Gruppo 86">
              <a:extLst>
                <a:ext uri="{FF2B5EF4-FFF2-40B4-BE49-F238E27FC236}">
                  <a16:creationId xmlns:a16="http://schemas.microsoft.com/office/drawing/2014/main" id="{BC6F6902-3C28-E67E-BC87-6658EFE6A0A5}"/>
                </a:ext>
              </a:extLst>
            </p:cNvPr>
            <p:cNvGrpSpPr/>
            <p:nvPr/>
          </p:nvGrpSpPr>
          <p:grpSpPr>
            <a:xfrm>
              <a:off x="4191480" y="903765"/>
              <a:ext cx="4274550" cy="367491"/>
              <a:chOff x="4191480" y="903765"/>
              <a:chExt cx="4274550" cy="367491"/>
            </a:xfrm>
          </p:grpSpPr>
          <p:grpSp>
            <p:nvGrpSpPr>
              <p:cNvPr id="76" name="Gruppo 87">
                <a:extLst>
                  <a:ext uri="{FF2B5EF4-FFF2-40B4-BE49-F238E27FC236}">
                    <a16:creationId xmlns:a16="http://schemas.microsoft.com/office/drawing/2014/main" id="{93FB1BD1-6B9E-E809-6F0D-4BBFF7CA1BFB}"/>
                  </a:ext>
                </a:extLst>
              </p:cNvPr>
              <p:cNvGrpSpPr/>
              <p:nvPr/>
            </p:nvGrpSpPr>
            <p:grpSpPr>
              <a:xfrm>
                <a:off x="4384952" y="903765"/>
                <a:ext cx="4081078" cy="367491"/>
                <a:chOff x="7776403" y="1384995"/>
                <a:chExt cx="2223869" cy="427570"/>
              </a:xfrm>
            </p:grpSpPr>
            <p:sp>
              <p:nvSpPr>
                <p:cNvPr id="78" name="Rettangolo 89">
                  <a:extLst>
                    <a:ext uri="{FF2B5EF4-FFF2-40B4-BE49-F238E27FC236}">
                      <a16:creationId xmlns:a16="http://schemas.microsoft.com/office/drawing/2014/main" id="{8B7797C4-DD67-4D88-7557-A2E781BBA01C}"/>
                    </a:ext>
                  </a:extLst>
                </p:cNvPr>
                <p:cNvSpPr/>
                <p:nvPr/>
              </p:nvSpPr>
              <p:spPr>
                <a:xfrm>
                  <a:off x="7776403" y="1384995"/>
                  <a:ext cx="2223869" cy="393905"/>
                </a:xfrm>
                <a:prstGeom prst="rect">
                  <a:avLst/>
                </a:prstGeom>
              </p:spPr>
              <p:txBody>
                <a:bodyPr wrap="square" l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HLAVNÍ HUBICE</a:t>
                  </a:r>
                  <a:endParaRPr kumimoji="0" lang="it-IT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9" name="Connettore 1 64">
                  <a:extLst>
                    <a:ext uri="{FF2B5EF4-FFF2-40B4-BE49-F238E27FC236}">
                      <a16:creationId xmlns:a16="http://schemas.microsoft.com/office/drawing/2014/main" id="{13E6C2E1-1DEE-988C-21D1-4DA37B4966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778783" y="1812565"/>
                  <a:ext cx="453426" cy="0"/>
                </a:xfrm>
                <a:prstGeom prst="line">
                  <a:avLst/>
                </a:prstGeom>
                <a:ln>
                  <a:solidFill>
                    <a:srgbClr val="4B535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7" name="Immagine 88" descr="Immagine che contiene Policromia, schermata, rosso, Carminio&#10;&#10;Descrizione generata automaticamente">
                <a:extLst>
                  <a:ext uri="{FF2B5EF4-FFF2-40B4-BE49-F238E27FC236}">
                    <a16:creationId xmlns:a16="http://schemas.microsoft.com/office/drawing/2014/main" id="{B22C4132-B9C7-C637-7922-A7FF8F94DA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1480" y="905300"/>
                <a:ext cx="166354" cy="340270"/>
              </a:xfrm>
              <a:prstGeom prst="rect">
                <a:avLst/>
              </a:prstGeom>
            </p:spPr>
          </p:pic>
        </p:grpSp>
      </p:grpSp>
      <p:pic>
        <p:nvPicPr>
          <p:cNvPr id="9" name="Picture 8" descr="A vacuum cleaner with a blue light&#10;&#10;AI-generated content may be incorrect.">
            <a:extLst>
              <a:ext uri="{FF2B5EF4-FFF2-40B4-BE49-F238E27FC236}">
                <a16:creationId xmlns:a16="http://schemas.microsoft.com/office/drawing/2014/main" id="{4E93507C-2E8D-D4C7-4C02-FBE606B03A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808" y="3004621"/>
            <a:ext cx="1832579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42701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ackgrou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b48ca8-9f99-4ccd-9d3c-26f99b1422d6">
      <Terms xmlns="http://schemas.microsoft.com/office/infopath/2007/PartnerControls"/>
    </lcf76f155ced4ddcb4097134ff3c332f>
    <TaxCatchAll xmlns="4d9a29b6-9f2e-4a1c-9328-d305d367938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5" ma:contentTypeDescription="Create a new document." ma:contentTypeScope="" ma:versionID="642d78c99a6e25081f663eb96b62b87b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5408eccf6a9c467f72b2eb19d9302e07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810E25-420E-4BE3-88AD-42C50F7F0C93}">
  <ds:schemaRefs>
    <ds:schemaRef ds:uri="4d9a29b6-9f2e-4a1c-9328-d305d3679382"/>
    <ds:schemaRef ds:uri="7a38daf9-fb57-4576-98fe-fc87b5804420"/>
    <ds:schemaRef ds:uri="7cbaab5e-5342-4952-86cc-1dc4b920efa3"/>
    <ds:schemaRef ds:uri="f2b48ca8-9f99-4ccd-9d3c-26f99b1422d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65C704C-E7AB-4932-A008-F4A8CF04EE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8CC4F0-B084-42C6-99D9-473F0F00481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1b89379-e28c-4971-b9ce-0b428bf8dafd}" enabled="0" method="" siteId="{41b89379-e28c-4971-b9ce-0b428bf8daf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590</Words>
  <Application>Microsoft Office PowerPoint</Application>
  <PresentationFormat>Širokoúhlá obrazovka</PresentationFormat>
  <Paragraphs>48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Outfit</vt:lpstr>
      <vt:lpstr>Outfit Light</vt:lpstr>
      <vt:lpstr>Outfit Medium</vt:lpstr>
      <vt:lpstr>Outfit SemiBold</vt:lpstr>
      <vt:lpstr>Light background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Shuai Yuan</dc:creator>
  <cp:lastModifiedBy>Barbora Gissübelová</cp:lastModifiedBy>
  <cp:revision>8</cp:revision>
  <dcterms:created xsi:type="dcterms:W3CDTF">2023-06-12T09:31:04Z</dcterms:created>
  <dcterms:modified xsi:type="dcterms:W3CDTF">2026-04-15T08:36:53Z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0x01010080B57EC41E3EE842998B0565B9850CC9</vt:lpwstr>
  </property>
</Properties>
</file>