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517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052B"/>
    <a:srgbClr val="0A2240"/>
    <a:srgbClr val="133459"/>
    <a:srgbClr val="FFFFFF"/>
    <a:srgbClr val="E3E0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C2591F-AD48-4650-BDF5-B3D13782B8E1}" v="2" dt="2026-01-12T12:45:26.9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6283" autoAdjust="0"/>
  </p:normalViewPr>
  <p:slideViewPr>
    <p:cSldViewPr snapToGrid="0">
      <p:cViewPr varScale="1">
        <p:scale>
          <a:sx n="104" d="100"/>
          <a:sy n="104" d="100"/>
        </p:scale>
        <p:origin x="824" y="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Kosnarová" userId="2c628162-5b85-4528-8dc6-99cc231551b1" providerId="ADAL" clId="{176CEAD8-25F4-4BD0-B209-243B4CEE862D}"/>
    <pc:docChg chg="undo custSel modSld">
      <pc:chgData name="Karla Kosnarová" userId="2c628162-5b85-4528-8dc6-99cc231551b1" providerId="ADAL" clId="{176CEAD8-25F4-4BD0-B209-243B4CEE862D}" dt="2026-01-12T12:53:05.064" v="768" actId="1076"/>
      <pc:docMkLst>
        <pc:docMk/>
      </pc:docMkLst>
      <pc:sldChg chg="addSp delSp modSp mod">
        <pc:chgData name="Karla Kosnarová" userId="2c628162-5b85-4528-8dc6-99cc231551b1" providerId="ADAL" clId="{176CEAD8-25F4-4BD0-B209-243B4CEE862D}" dt="2026-01-12T12:53:05.064" v="768" actId="1076"/>
        <pc:sldMkLst>
          <pc:docMk/>
          <pc:sldMk cId="3766042701" sldId="5172"/>
        </pc:sldMkLst>
        <pc:spChg chg="mod">
          <ac:chgData name="Karla Kosnarová" userId="2c628162-5b85-4528-8dc6-99cc231551b1" providerId="ADAL" clId="{176CEAD8-25F4-4BD0-B209-243B4CEE862D}" dt="2026-01-12T12:48:05.590" v="766" actId="6549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176CEAD8-25F4-4BD0-B209-243B4CEE862D}" dt="2026-01-12T12:46:48.956" v="765" actId="20577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176CEAD8-25F4-4BD0-B209-243B4CEE862D}" dt="2026-01-05T12:34:09.565" v="135" actId="20577"/>
          <ac:spMkLst>
            <pc:docMk/>
            <pc:sldMk cId="3766042701" sldId="5172"/>
            <ac:spMk id="9" creationId="{F869E7A3-9777-9015-0C34-4AF3B2168E15}"/>
          </ac:spMkLst>
        </pc:spChg>
        <pc:spChg chg="mod">
          <ac:chgData name="Karla Kosnarová" userId="2c628162-5b85-4528-8dc6-99cc231551b1" providerId="ADAL" clId="{176CEAD8-25F4-4BD0-B209-243B4CEE862D}" dt="2026-01-12T12:44:57.651" v="705" actId="20577"/>
          <ac:spMkLst>
            <pc:docMk/>
            <pc:sldMk cId="3766042701" sldId="5172"/>
            <ac:spMk id="10" creationId="{C92C56A7-601B-7070-643E-687FD75FDD7B}"/>
          </ac:spMkLst>
        </pc:spChg>
        <pc:spChg chg="mod">
          <ac:chgData name="Karla Kosnarová" userId="2c628162-5b85-4528-8dc6-99cc231551b1" providerId="ADAL" clId="{176CEAD8-25F4-4BD0-B209-243B4CEE862D}" dt="2026-01-05T13:03:21.441" v="511"/>
          <ac:spMkLst>
            <pc:docMk/>
            <pc:sldMk cId="3766042701" sldId="5172"/>
            <ac:spMk id="11" creationId="{A659A2E1-64E0-8E48-76EB-8BDBBB6040F6}"/>
          </ac:spMkLst>
        </pc:spChg>
        <pc:spChg chg="mod">
          <ac:chgData name="Karla Kosnarová" userId="2c628162-5b85-4528-8dc6-99cc231551b1" providerId="ADAL" clId="{176CEAD8-25F4-4BD0-B209-243B4CEE862D}" dt="2026-01-12T12:45:11.621" v="712" actId="20577"/>
          <ac:spMkLst>
            <pc:docMk/>
            <pc:sldMk cId="3766042701" sldId="5172"/>
            <ac:spMk id="14" creationId="{081C023D-1553-1B4C-83C1-0BF80A105F12}"/>
          </ac:spMkLst>
        </pc:spChg>
        <pc:spChg chg="mod">
          <ac:chgData name="Karla Kosnarová" userId="2c628162-5b85-4528-8dc6-99cc231551b1" providerId="ADAL" clId="{176CEAD8-25F4-4BD0-B209-243B4CEE862D}" dt="2026-01-05T13:15:36.088" v="693" actId="20577"/>
          <ac:spMkLst>
            <pc:docMk/>
            <pc:sldMk cId="3766042701" sldId="5172"/>
            <ac:spMk id="44" creationId="{5E5FFF79-3696-3504-F5B1-2E1592AC8DC7}"/>
          </ac:spMkLst>
        </pc:spChg>
        <pc:spChg chg="mod">
          <ac:chgData name="Karla Kosnarová" userId="2c628162-5b85-4528-8dc6-99cc231551b1" providerId="ADAL" clId="{176CEAD8-25F4-4BD0-B209-243B4CEE862D}" dt="2026-01-05T13:06:38.186" v="528"/>
          <ac:spMkLst>
            <pc:docMk/>
            <pc:sldMk cId="3766042701" sldId="5172"/>
            <ac:spMk id="45" creationId="{C90CA9FE-C2F9-7206-6993-7AF3C5E1830C}"/>
          </ac:spMkLst>
        </pc:spChg>
        <pc:spChg chg="mod">
          <ac:chgData name="Karla Kosnarová" userId="2c628162-5b85-4528-8dc6-99cc231551b1" providerId="ADAL" clId="{176CEAD8-25F4-4BD0-B209-243B4CEE862D}" dt="2026-01-05T12:27:20.930" v="13" actId="20577"/>
          <ac:spMkLst>
            <pc:docMk/>
            <pc:sldMk cId="3766042701" sldId="5172"/>
            <ac:spMk id="66" creationId="{4D446855-9454-DFFE-DB61-CA830425D338}"/>
          </ac:spMkLst>
        </pc:spChg>
        <pc:spChg chg="mod">
          <ac:chgData name="Karla Kosnarová" userId="2c628162-5b85-4528-8dc6-99cc231551b1" providerId="ADAL" clId="{176CEAD8-25F4-4BD0-B209-243B4CEE862D}" dt="2026-01-05T12:28:51.379" v="48" actId="20577"/>
          <ac:spMkLst>
            <pc:docMk/>
            <pc:sldMk cId="3766042701" sldId="5172"/>
            <ac:spMk id="76" creationId="{64BA5950-B56C-4D6B-46A7-D5D49368FA90}"/>
          </ac:spMkLst>
        </pc:spChg>
        <pc:spChg chg="mod">
          <ac:chgData name="Karla Kosnarová" userId="2c628162-5b85-4528-8dc6-99cc231551b1" providerId="ADAL" clId="{176CEAD8-25F4-4BD0-B209-243B4CEE862D}" dt="2026-01-05T12:28:03.495" v="20" actId="20577"/>
          <ac:spMkLst>
            <pc:docMk/>
            <pc:sldMk cId="3766042701" sldId="5172"/>
            <ac:spMk id="82" creationId="{438BEC57-8CEC-7F7D-D300-2B0C16E3708D}"/>
          </ac:spMkLst>
        </pc:spChg>
        <pc:spChg chg="mod">
          <ac:chgData name="Karla Kosnarová" userId="2c628162-5b85-4528-8dc6-99cc231551b1" providerId="ADAL" clId="{176CEAD8-25F4-4BD0-B209-243B4CEE862D}" dt="2026-01-05T12:47:39.423" v="280" actId="20577"/>
          <ac:spMkLst>
            <pc:docMk/>
            <pc:sldMk cId="3766042701" sldId="5172"/>
            <ac:spMk id="90" creationId="{4ADF30C2-609E-D993-7F47-699FAC008479}"/>
          </ac:spMkLst>
        </pc:spChg>
        <pc:grpChg chg="mod">
          <ac:chgData name="Karla Kosnarová" userId="2c628162-5b85-4528-8dc6-99cc231551b1" providerId="ADAL" clId="{176CEAD8-25F4-4BD0-B209-243B4CEE862D}" dt="2026-01-05T13:06:38.186" v="528"/>
          <ac:grpSpMkLst>
            <pc:docMk/>
            <pc:sldMk cId="3766042701" sldId="5172"/>
            <ac:grpSpMk id="29" creationId="{2896F768-00E2-1E10-279C-E597AFCDB8A2}"/>
          </ac:grpSpMkLst>
        </pc:grpChg>
        <pc:grpChg chg="mod">
          <ac:chgData name="Karla Kosnarová" userId="2c628162-5b85-4528-8dc6-99cc231551b1" providerId="ADAL" clId="{176CEAD8-25F4-4BD0-B209-243B4CEE862D}" dt="2026-01-05T13:13:29.469" v="670" actId="1076"/>
          <ac:grpSpMkLst>
            <pc:docMk/>
            <pc:sldMk cId="3766042701" sldId="5172"/>
            <ac:grpSpMk id="47" creationId="{B24D8739-9EC1-2C51-02F8-3CA14741ABBA}"/>
          </ac:grpSpMkLst>
        </pc:grpChg>
        <pc:grpChg chg="mod">
          <ac:chgData name="Karla Kosnarová" userId="2c628162-5b85-4528-8dc6-99cc231551b1" providerId="ADAL" clId="{176CEAD8-25F4-4BD0-B209-243B4CEE862D}" dt="2026-01-05T13:06:38.186" v="528"/>
          <ac:grpSpMkLst>
            <pc:docMk/>
            <pc:sldMk cId="3766042701" sldId="5172"/>
            <ac:grpSpMk id="84" creationId="{D1C05CBF-FC43-8C58-AF58-2504BBBD1473}"/>
          </ac:grpSpMkLst>
        </pc:grpChg>
        <pc:picChg chg="add mod">
          <ac:chgData name="Karla Kosnarová" userId="2c628162-5b85-4528-8dc6-99cc231551b1" providerId="ADAL" clId="{176CEAD8-25F4-4BD0-B209-243B4CEE862D}" dt="2026-01-05T13:13:08.904" v="666" actId="1076"/>
          <ac:picMkLst>
            <pc:docMk/>
            <pc:sldMk cId="3766042701" sldId="5172"/>
            <ac:picMk id="2" creationId="{FE5F0095-4E2D-D57F-CB9B-C923883ED344}"/>
          </ac:picMkLst>
        </pc:picChg>
        <pc:picChg chg="add mod">
          <ac:chgData name="Karla Kosnarová" userId="2c628162-5b85-4528-8dc6-99cc231551b1" providerId="ADAL" clId="{176CEAD8-25F4-4BD0-B209-243B4CEE862D}" dt="2026-01-05T13:13:18.319" v="669" actId="1076"/>
          <ac:picMkLst>
            <pc:docMk/>
            <pc:sldMk cId="3766042701" sldId="5172"/>
            <ac:picMk id="3" creationId="{F37FEE18-A656-1C01-98AF-972F71E0978E}"/>
          </ac:picMkLst>
        </pc:picChg>
        <pc:picChg chg="add mod">
          <ac:chgData name="Karla Kosnarová" userId="2c628162-5b85-4528-8dc6-99cc231551b1" providerId="ADAL" clId="{176CEAD8-25F4-4BD0-B209-243B4CEE862D}" dt="2026-01-12T12:44:50.692" v="704" actId="1076"/>
          <ac:picMkLst>
            <pc:docMk/>
            <pc:sldMk cId="3766042701" sldId="5172"/>
            <ac:picMk id="4" creationId="{49C2904C-5279-1FE1-D821-4304622812BA}"/>
          </ac:picMkLst>
        </pc:picChg>
        <pc:picChg chg="add mod">
          <ac:chgData name="Karla Kosnarová" userId="2c628162-5b85-4528-8dc6-99cc231551b1" providerId="ADAL" clId="{176CEAD8-25F4-4BD0-B209-243B4CEE862D}" dt="2026-01-05T13:13:12.075" v="667" actId="14100"/>
          <ac:picMkLst>
            <pc:docMk/>
            <pc:sldMk cId="3766042701" sldId="5172"/>
            <ac:picMk id="7" creationId="{46112947-C777-ACB8-E23D-45148F827CB1}"/>
          </ac:picMkLst>
        </pc:picChg>
        <pc:picChg chg="add mod">
          <ac:chgData name="Karla Kosnarová" userId="2c628162-5b85-4528-8dc6-99cc231551b1" providerId="ADAL" clId="{176CEAD8-25F4-4BD0-B209-243B4CEE862D}" dt="2026-01-12T12:53:05.064" v="768" actId="1076"/>
          <ac:picMkLst>
            <pc:docMk/>
            <pc:sldMk cId="3766042701" sldId="5172"/>
            <ac:picMk id="12" creationId="{8F21F829-C8F2-C1E4-7424-EE13CC2C25FC}"/>
          </ac:picMkLst>
        </pc:picChg>
        <pc:picChg chg="del mod topLvl">
          <ac:chgData name="Karla Kosnarová" userId="2c628162-5b85-4528-8dc6-99cc231551b1" providerId="ADAL" clId="{176CEAD8-25F4-4BD0-B209-243B4CEE862D}" dt="2026-01-12T12:41:19.848" v="696" actId="478"/>
          <ac:picMkLst>
            <pc:docMk/>
            <pc:sldMk cId="3766042701" sldId="5172"/>
            <ac:picMk id="20" creationId="{14836E78-B00A-15E6-BF0F-FB4E101C7682}"/>
          </ac:picMkLst>
        </pc:picChg>
        <pc:picChg chg="mod">
          <ac:chgData name="Karla Kosnarová" userId="2c628162-5b85-4528-8dc6-99cc231551b1" providerId="ADAL" clId="{176CEAD8-25F4-4BD0-B209-243B4CEE862D}" dt="2026-01-05T13:06:38.186" v="528"/>
          <ac:picMkLst>
            <pc:docMk/>
            <pc:sldMk cId="3766042701" sldId="5172"/>
            <ac:picMk id="22" creationId="{5E698D5B-54D8-E933-66D1-C0D4B99A7BA8}"/>
          </ac:picMkLst>
        </pc:picChg>
        <pc:picChg chg="add del mod">
          <ac:chgData name="Karla Kosnarová" userId="2c628162-5b85-4528-8dc6-99cc231551b1" providerId="ADAL" clId="{176CEAD8-25F4-4BD0-B209-243B4CEE862D}" dt="2026-01-12T12:41:19.251" v="695" actId="478"/>
          <ac:picMkLst>
            <pc:docMk/>
            <pc:sldMk cId="3766042701" sldId="5172"/>
            <ac:picMk id="24" creationId="{12A1D796-C0BE-1424-7024-081199B1BA1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5DB53-A825-4570-9C7C-FCEB9A5FDB73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84D67-CA55-4C97-8F6E-36D151899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84D67-CA55-4C97-8F6E-36D151899B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1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D5065F4-C9DB-AE00-F4B5-1030BFF6C4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CFF6945-AFB5-C4EA-3C19-990B2A07A6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573" y="438656"/>
            <a:ext cx="7252855" cy="63804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1" i="0">
                <a:solidFill>
                  <a:schemeClr val="tx1"/>
                </a:solidFill>
                <a:latin typeface="Outfit SemiBold" pitchFamily="2" charset="0"/>
              </a:defRPr>
            </a:lvl1pPr>
          </a:lstStyle>
          <a:p>
            <a:r>
              <a:rPr lang="it-IT"/>
              <a:t>Agenda</a:t>
            </a:r>
            <a:endParaRPr lang="en-US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9C58BECF-455A-2CDE-9651-A37699E3DC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7168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767385-218B-8FB9-E7B7-21CE174D14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7167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C132BDBA-A354-843E-EB5E-C0B33365F8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7168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8F655CA8-F1E9-667D-EDE7-A80625A391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67167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BE0ED553-3D5F-4E9B-76DC-0EC873AA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67168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0AB96E99-2761-AC50-8705-B3D9D01078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67167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03E348BD-6730-30A2-8593-15D2B0DA42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67168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5F2BC933-552D-A122-F33B-4823BA577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167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9AB82BC-78D9-315E-2827-D10775F358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38332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7A05D1A7-79A3-ED7F-BC67-5E54ABD5C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38331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CFAD3D51-1A70-BF48-E962-F3287B0F62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8332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342DA32A-60D3-8E6E-E69C-0EEC56CB15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38331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93ABF9B1-29C6-F551-0BA1-B4C9D1DDE9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8332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07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C67807FC-54CF-FCF2-1332-6850F09363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38331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D8D44276-B80A-C880-2F3B-A8317AE5127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38332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08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31B462B1-3007-F2FB-2226-4B358A4BF2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38331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A80EAC-401B-3DED-53F0-6733AEACB2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250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52E1EF0D-60FF-D2BD-8E11-AA539AECBB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7004832" cy="6858000"/>
          </a:xfrm>
          <a:custGeom>
            <a:avLst/>
            <a:gdLst>
              <a:gd name="connsiteX0" fmla="*/ 0 w 5253624"/>
              <a:gd name="connsiteY0" fmla="*/ 0 h 5143500"/>
              <a:gd name="connsiteX1" fmla="*/ 5253624 w 5253624"/>
              <a:gd name="connsiteY1" fmla="*/ 0 h 5143500"/>
              <a:gd name="connsiteX2" fmla="*/ 3626118 w 5253624"/>
              <a:gd name="connsiteY2" fmla="*/ 5143500 h 5143500"/>
              <a:gd name="connsiteX3" fmla="*/ 0 w 5253624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3624" h="5143500">
                <a:moveTo>
                  <a:pt x="0" y="0"/>
                </a:moveTo>
                <a:lnTo>
                  <a:pt x="5253624" y="0"/>
                </a:lnTo>
                <a:lnTo>
                  <a:pt x="3626118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1624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541625" y="3096649"/>
            <a:ext cx="5029785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6" name="Immagine 5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7B3CA1AC-4E8F-FC60-895E-06CE07C2EB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6001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923E85B-E242-1D8A-5845-D9CCD2B64D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85A51C72-564B-2608-4830-E94E1B4B85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64EEBDE-C826-9015-A173-C0A065A070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19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DF2E9F83-01F8-1FCD-101C-5826C0754F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3003" y="1"/>
            <a:ext cx="6018999" cy="6858000"/>
          </a:xfrm>
          <a:custGeom>
            <a:avLst/>
            <a:gdLst>
              <a:gd name="connsiteX0" fmla="*/ 1671225 w 4514249"/>
              <a:gd name="connsiteY0" fmla="*/ 0 h 5143500"/>
              <a:gd name="connsiteX1" fmla="*/ 4514249 w 4514249"/>
              <a:gd name="connsiteY1" fmla="*/ 0 h 5143500"/>
              <a:gd name="connsiteX2" fmla="*/ 4514249 w 4514249"/>
              <a:gd name="connsiteY2" fmla="*/ 5143500 h 5143500"/>
              <a:gd name="connsiteX3" fmla="*/ 0 w 4514249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4249" h="5143500">
                <a:moveTo>
                  <a:pt x="1671225" y="0"/>
                </a:moveTo>
                <a:lnTo>
                  <a:pt x="4514249" y="0"/>
                </a:lnTo>
                <a:lnTo>
                  <a:pt x="4514249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3096649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7" name="Immagine 6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2FF2E588-3599-79EA-FB34-F50478D858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73646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AB6C2CC-2516-49A8-A92A-8D217D6B84A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8FF72638-3848-947D-0813-C53B141542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9962AE-9A7C-59A8-EC7E-70672D0942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499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9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6DE80ADD-2F52-1014-A279-4259291691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5601" y="2"/>
            <a:ext cx="4065604" cy="6857997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Title</a:t>
            </a:r>
            <a:br>
              <a:rPr lang="en-US"/>
            </a:br>
            <a:r>
              <a:rPr lang="en-US"/>
              <a:t>example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010310F-F9A9-BBE4-C6E4-AC440BD27E7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42080" y="2321600"/>
            <a:ext cx="3589841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70B71D51-5D47-FA93-7D30-FB6F2534EC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EB36719-897A-D894-DCA9-6F69A5DF2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335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igura a mano libera 4">
            <a:extLst>
              <a:ext uri="{FF2B5EF4-FFF2-40B4-BE49-F238E27FC236}">
                <a16:creationId xmlns:a16="http://schemas.microsoft.com/office/drawing/2014/main" id="{66F7EBEF-68FD-EE75-841A-C8BFCBB6306E}"/>
              </a:ext>
            </a:extLst>
          </p:cNvPr>
          <p:cNvSpPr/>
          <p:nvPr userDrawn="1"/>
        </p:nvSpPr>
        <p:spPr>
          <a:xfrm>
            <a:off x="5180626" y="4102102"/>
            <a:ext cx="7011375" cy="2755900"/>
          </a:xfrm>
          <a:custGeom>
            <a:avLst/>
            <a:gdLst>
              <a:gd name="connsiteX0" fmla="*/ 654016 w 5258531"/>
              <a:gd name="connsiteY0" fmla="*/ 0 h 2066925"/>
              <a:gd name="connsiteX1" fmla="*/ 5258531 w 5258531"/>
              <a:gd name="connsiteY1" fmla="*/ 0 h 2066925"/>
              <a:gd name="connsiteX2" fmla="*/ 5258531 w 5258531"/>
              <a:gd name="connsiteY2" fmla="*/ 2066925 h 2066925"/>
              <a:gd name="connsiteX3" fmla="*/ 0 w 5258531"/>
              <a:gd name="connsiteY3" fmla="*/ 2066925 h 2066925"/>
              <a:gd name="connsiteX4" fmla="*/ 654016 w 5258531"/>
              <a:gd name="connsiteY4" fmla="*/ 0 h 206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8531" h="2066925">
                <a:moveTo>
                  <a:pt x="654016" y="0"/>
                </a:moveTo>
                <a:lnTo>
                  <a:pt x="5258531" y="0"/>
                </a:lnTo>
                <a:lnTo>
                  <a:pt x="5258531" y="2066925"/>
                </a:lnTo>
                <a:lnTo>
                  <a:pt x="0" y="2066925"/>
                </a:lnTo>
                <a:lnTo>
                  <a:pt x="654016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6" name="Segnaposto immagine 15">
            <a:extLst>
              <a:ext uri="{FF2B5EF4-FFF2-40B4-BE49-F238E27FC236}">
                <a16:creationId xmlns:a16="http://schemas.microsoft.com/office/drawing/2014/main" id="{D29C975A-6E28-AB08-9857-8795E29E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0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3076573 h 5143498"/>
              <a:gd name="connsiteX3" fmla="*/ 4539484 w 9127352"/>
              <a:gd name="connsiteY3" fmla="*/ 3076573 h 5143498"/>
              <a:gd name="connsiteX4" fmla="*/ 3885468 w 9127352"/>
              <a:gd name="connsiteY4" fmla="*/ 5143498 h 5143498"/>
              <a:gd name="connsiteX5" fmla="*/ 0 w 9127352"/>
              <a:gd name="connsiteY5" fmla="*/ 5143498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0" y="0"/>
                </a:moveTo>
                <a:lnTo>
                  <a:pt x="9127352" y="0"/>
                </a:lnTo>
                <a:lnTo>
                  <a:pt x="9127352" y="3076573"/>
                </a:lnTo>
                <a:lnTo>
                  <a:pt x="4539484" y="3076573"/>
                </a:lnTo>
                <a:lnTo>
                  <a:pt x="3885468" y="5143498"/>
                </a:lnTo>
                <a:lnTo>
                  <a:pt x="0" y="51434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FD7C85CF-2329-E97C-A1D8-55ECFBCACE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7011" y="635454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28521" y="4492487"/>
            <a:ext cx="5343296" cy="1696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11EA5380-9670-30D9-516F-25C75611FC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3863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igura a mano libera 5">
            <a:extLst>
              <a:ext uri="{FF2B5EF4-FFF2-40B4-BE49-F238E27FC236}">
                <a16:creationId xmlns:a16="http://schemas.microsoft.com/office/drawing/2014/main" id="{FA16D838-CF2A-68E7-C45F-819C178E7B6E}"/>
              </a:ext>
            </a:extLst>
          </p:cNvPr>
          <p:cNvSpPr/>
          <p:nvPr userDrawn="1"/>
        </p:nvSpPr>
        <p:spPr>
          <a:xfrm>
            <a:off x="0" y="0"/>
            <a:ext cx="5494528" cy="3429000"/>
          </a:xfrm>
          <a:custGeom>
            <a:avLst/>
            <a:gdLst>
              <a:gd name="connsiteX0" fmla="*/ 0 w 4120896"/>
              <a:gd name="connsiteY0" fmla="*/ 0 h 2571750"/>
              <a:gd name="connsiteX1" fmla="*/ 4120896 w 4120896"/>
              <a:gd name="connsiteY1" fmla="*/ 0 h 2571750"/>
              <a:gd name="connsiteX2" fmla="*/ 3307143 w 4120896"/>
              <a:gd name="connsiteY2" fmla="*/ 2571750 h 2571750"/>
              <a:gd name="connsiteX3" fmla="*/ 0 w 4120896"/>
              <a:gd name="connsiteY3" fmla="*/ 2571750 h 2571750"/>
              <a:gd name="connsiteX4" fmla="*/ 0 w 4120896"/>
              <a:gd name="connsiteY4" fmla="*/ 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20896" h="2571750">
                <a:moveTo>
                  <a:pt x="0" y="0"/>
                </a:moveTo>
                <a:lnTo>
                  <a:pt x="4120896" y="0"/>
                </a:lnTo>
                <a:lnTo>
                  <a:pt x="3307143" y="2571750"/>
                </a:lnTo>
                <a:lnTo>
                  <a:pt x="0" y="2571750"/>
                </a:lnTo>
                <a:lnTo>
                  <a:pt x="0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4E1971A-01F5-57A6-ACF6-BDB60CE4B4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4120895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5143498 h 5143498"/>
              <a:gd name="connsiteX3" fmla="*/ 0 w 9127352"/>
              <a:gd name="connsiteY3" fmla="*/ 5143498 h 5143498"/>
              <a:gd name="connsiteX4" fmla="*/ 0 w 9127352"/>
              <a:gd name="connsiteY4" fmla="*/ 2571749 h 5143498"/>
              <a:gd name="connsiteX5" fmla="*/ 3307142 w 9127352"/>
              <a:gd name="connsiteY5" fmla="*/ 2571749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4120895" y="0"/>
                </a:moveTo>
                <a:lnTo>
                  <a:pt x="9127352" y="0"/>
                </a:lnTo>
                <a:lnTo>
                  <a:pt x="9127352" y="5143498"/>
                </a:lnTo>
                <a:lnTo>
                  <a:pt x="0" y="5143498"/>
                </a:lnTo>
                <a:lnTo>
                  <a:pt x="0" y="2571749"/>
                </a:lnTo>
                <a:lnTo>
                  <a:pt x="3307142" y="25717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8563" y="702077"/>
            <a:ext cx="3896479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EE3BA82B-ACF2-5919-7391-DEC7D7A98C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B07E848-9925-37D9-F700-0D8A9D814A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0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egnaposto immagine 27">
            <a:extLst>
              <a:ext uri="{FF2B5EF4-FFF2-40B4-BE49-F238E27FC236}">
                <a16:creationId xmlns:a16="http://schemas.microsoft.com/office/drawing/2014/main" id="{56A02AD9-7BEF-2D89-CEE3-9429A8C2274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6923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5" name="Segnaposto immagine 27">
            <a:extLst>
              <a:ext uri="{FF2B5EF4-FFF2-40B4-BE49-F238E27FC236}">
                <a16:creationId xmlns:a16="http://schemas.microsoft.com/office/drawing/2014/main" id="{EA6E66B2-12BD-8C10-976E-826BD46E9E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46923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0" name="Segnaposto immagine 27">
            <a:extLst>
              <a:ext uri="{FF2B5EF4-FFF2-40B4-BE49-F238E27FC236}">
                <a16:creationId xmlns:a16="http://schemas.microsoft.com/office/drawing/2014/main" id="{0005F117-BE15-977B-B360-32ECC50CDC2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4971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1" name="Segnaposto immagine 27">
            <a:extLst>
              <a:ext uri="{FF2B5EF4-FFF2-40B4-BE49-F238E27FC236}">
                <a16:creationId xmlns:a16="http://schemas.microsoft.com/office/drawing/2014/main" id="{F0F7EB78-92C2-9D65-81CE-7362BECCE1E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4971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2" name="Segnaposto immagine 27">
            <a:extLst>
              <a:ext uri="{FF2B5EF4-FFF2-40B4-BE49-F238E27FC236}">
                <a16:creationId xmlns:a16="http://schemas.microsoft.com/office/drawing/2014/main" id="{A7FE9048-62B3-ACAC-D92E-671A4C35ADE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46456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3" name="Segnaposto immagine 27">
            <a:extLst>
              <a:ext uri="{FF2B5EF4-FFF2-40B4-BE49-F238E27FC236}">
                <a16:creationId xmlns:a16="http://schemas.microsoft.com/office/drawing/2014/main" id="{988336B6-CA3D-0C8E-09B1-2CE74F65900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46456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300" y="237070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11302" y="3428999"/>
            <a:ext cx="2568061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804F031-3B6D-5371-47FF-C256388FA0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9D31FE2D-A40B-388F-05EA-51FB202739B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4537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egnaposto immagine 26">
            <a:extLst>
              <a:ext uri="{FF2B5EF4-FFF2-40B4-BE49-F238E27FC236}">
                <a16:creationId xmlns:a16="http://schemas.microsoft.com/office/drawing/2014/main" id="{A2D2AAD4-E178-3901-BF3E-74DB7C04580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" y="3104963"/>
            <a:ext cx="3732857" cy="3753037"/>
          </a:xfrm>
          <a:custGeom>
            <a:avLst/>
            <a:gdLst>
              <a:gd name="connsiteX0" fmla="*/ 0 w 2799643"/>
              <a:gd name="connsiteY0" fmla="*/ 0 h 2814778"/>
              <a:gd name="connsiteX1" fmla="*/ 2799643 w 2799643"/>
              <a:gd name="connsiteY1" fmla="*/ 0 h 2814778"/>
              <a:gd name="connsiteX2" fmla="*/ 1814217 w 2799643"/>
              <a:gd name="connsiteY2" fmla="*/ 2814778 h 2814778"/>
              <a:gd name="connsiteX3" fmla="*/ 0 w 2799643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9643" h="2814778">
                <a:moveTo>
                  <a:pt x="0" y="0"/>
                </a:moveTo>
                <a:lnTo>
                  <a:pt x="2799643" y="0"/>
                </a:lnTo>
                <a:lnTo>
                  <a:pt x="1814217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immagine 17">
            <a:extLst>
              <a:ext uri="{FF2B5EF4-FFF2-40B4-BE49-F238E27FC236}">
                <a16:creationId xmlns:a16="http://schemas.microsoft.com/office/drawing/2014/main" id="{4017FF3D-D913-F51F-76E5-E5ECDB3149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1"/>
            <a:ext cx="4823712" cy="2973137"/>
          </a:xfrm>
          <a:custGeom>
            <a:avLst/>
            <a:gdLst>
              <a:gd name="connsiteX0" fmla="*/ 0 w 3617784"/>
              <a:gd name="connsiteY0" fmla="*/ 0 h 2229853"/>
              <a:gd name="connsiteX1" fmla="*/ 3617784 w 3617784"/>
              <a:gd name="connsiteY1" fmla="*/ 0 h 2229853"/>
              <a:gd name="connsiteX2" fmla="*/ 2837135 w 3617784"/>
              <a:gd name="connsiteY2" fmla="*/ 2229853 h 2229853"/>
              <a:gd name="connsiteX3" fmla="*/ 0 w 361778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7784" h="2229853">
                <a:moveTo>
                  <a:pt x="0" y="0"/>
                </a:moveTo>
                <a:lnTo>
                  <a:pt x="3617784" y="0"/>
                </a:lnTo>
                <a:lnTo>
                  <a:pt x="2837135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586E9B3D-3043-80B1-598D-4571BDC77B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35662" y="1"/>
            <a:ext cx="3968777" cy="2973137"/>
          </a:xfrm>
          <a:custGeom>
            <a:avLst/>
            <a:gdLst>
              <a:gd name="connsiteX0" fmla="*/ 780650 w 2976583"/>
              <a:gd name="connsiteY0" fmla="*/ 0 h 2229853"/>
              <a:gd name="connsiteX1" fmla="*/ 2976583 w 2976583"/>
              <a:gd name="connsiteY1" fmla="*/ 0 h 2229853"/>
              <a:gd name="connsiteX2" fmla="*/ 2195933 w 2976583"/>
              <a:gd name="connsiteY2" fmla="*/ 2229853 h 2229853"/>
              <a:gd name="connsiteX3" fmla="*/ 0 w 2976583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6583" h="2229853">
                <a:moveTo>
                  <a:pt x="780650" y="0"/>
                </a:moveTo>
                <a:lnTo>
                  <a:pt x="2976583" y="0"/>
                </a:lnTo>
                <a:lnTo>
                  <a:pt x="2195933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2" name="Segnaposto immagine 21">
            <a:extLst>
              <a:ext uri="{FF2B5EF4-FFF2-40B4-BE49-F238E27FC236}">
                <a16:creationId xmlns:a16="http://schemas.microsoft.com/office/drawing/2014/main" id="{C76478FB-9974-6468-A463-806F02CE0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50669" y="1"/>
            <a:ext cx="5190099" cy="2973137"/>
          </a:xfrm>
          <a:custGeom>
            <a:avLst/>
            <a:gdLst>
              <a:gd name="connsiteX0" fmla="*/ 780649 w 3892574"/>
              <a:gd name="connsiteY0" fmla="*/ 0 h 2229853"/>
              <a:gd name="connsiteX1" fmla="*/ 3892574 w 3892574"/>
              <a:gd name="connsiteY1" fmla="*/ 0 h 2229853"/>
              <a:gd name="connsiteX2" fmla="*/ 3892574 w 3892574"/>
              <a:gd name="connsiteY2" fmla="*/ 2229853 h 2229853"/>
              <a:gd name="connsiteX3" fmla="*/ 0 w 389257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2574" h="2229853">
                <a:moveTo>
                  <a:pt x="780649" y="0"/>
                </a:moveTo>
                <a:lnTo>
                  <a:pt x="3892574" y="0"/>
                </a:lnTo>
                <a:lnTo>
                  <a:pt x="3892574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9" name="Segnaposto immagine 28">
            <a:extLst>
              <a:ext uri="{FF2B5EF4-FFF2-40B4-BE49-F238E27FC236}">
                <a16:creationId xmlns:a16="http://schemas.microsoft.com/office/drawing/2014/main" id="{64EC1C0F-A712-4A0F-25C9-3CD6CECD6D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581587" y="3104963"/>
            <a:ext cx="4254387" cy="3753037"/>
          </a:xfrm>
          <a:custGeom>
            <a:avLst/>
            <a:gdLst>
              <a:gd name="connsiteX0" fmla="*/ 985426 w 3190790"/>
              <a:gd name="connsiteY0" fmla="*/ 0 h 2814778"/>
              <a:gd name="connsiteX1" fmla="*/ 3190790 w 3190790"/>
              <a:gd name="connsiteY1" fmla="*/ 0 h 2814778"/>
              <a:gd name="connsiteX2" fmla="*/ 2205364 w 3190790"/>
              <a:gd name="connsiteY2" fmla="*/ 2814778 h 2814778"/>
              <a:gd name="connsiteX3" fmla="*/ 0 w 3190790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0790" h="2814778">
                <a:moveTo>
                  <a:pt x="985426" y="0"/>
                </a:moveTo>
                <a:lnTo>
                  <a:pt x="3190790" y="0"/>
                </a:lnTo>
                <a:lnTo>
                  <a:pt x="2205364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01901" y="327309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7001902" y="4097650"/>
            <a:ext cx="4214669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9AF3EAB5-2056-552B-B87A-44E990EE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A6685565-82C7-CEFF-096F-CC63835632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991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Mockup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igura a mano libera 10">
            <a:extLst>
              <a:ext uri="{FF2B5EF4-FFF2-40B4-BE49-F238E27FC236}">
                <a16:creationId xmlns:a16="http://schemas.microsoft.com/office/drawing/2014/main" id="{ABBFE51A-2813-A4D3-B9D0-BC71DFA697F9}"/>
              </a:ext>
            </a:extLst>
          </p:cNvPr>
          <p:cNvSpPr/>
          <p:nvPr userDrawn="1"/>
        </p:nvSpPr>
        <p:spPr>
          <a:xfrm>
            <a:off x="5747971" y="-85485"/>
            <a:ext cx="6546200" cy="7028972"/>
          </a:xfrm>
          <a:custGeom>
            <a:avLst/>
            <a:gdLst>
              <a:gd name="connsiteX0" fmla="*/ 1668080 w 4909650"/>
              <a:gd name="connsiteY0" fmla="*/ 0 h 5271729"/>
              <a:gd name="connsiteX1" fmla="*/ 4909650 w 4909650"/>
              <a:gd name="connsiteY1" fmla="*/ 0 h 5271729"/>
              <a:gd name="connsiteX2" fmla="*/ 4909650 w 4909650"/>
              <a:gd name="connsiteY2" fmla="*/ 5271729 h 5271729"/>
              <a:gd name="connsiteX3" fmla="*/ 0 w 4909650"/>
              <a:gd name="connsiteY3" fmla="*/ 5271729 h 5271729"/>
              <a:gd name="connsiteX4" fmla="*/ 1668080 w 4909650"/>
              <a:gd name="connsiteY4" fmla="*/ 0 h 527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9650" h="5271729">
                <a:moveTo>
                  <a:pt x="1668080" y="0"/>
                </a:moveTo>
                <a:lnTo>
                  <a:pt x="4909650" y="0"/>
                </a:lnTo>
                <a:lnTo>
                  <a:pt x="4909650" y="5271729"/>
                </a:lnTo>
                <a:lnTo>
                  <a:pt x="0" y="5271729"/>
                </a:lnTo>
                <a:lnTo>
                  <a:pt x="1668080" y="0"/>
                </a:lnTo>
                <a:close/>
              </a:path>
            </a:pathLst>
          </a:custGeom>
          <a:solidFill>
            <a:srgbClr val="0A22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544E36-9A2F-79D3-198E-77798E7A42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1577669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B73A649-4A29-43A0-4EBF-FC60BEE3CC02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2590802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5" name="Immagine 4" descr="Immagine che contiene schermata, Cellulare, smartphone, design&#10;&#10;Descrizione generata automaticamente">
            <a:extLst>
              <a:ext uri="{FF2B5EF4-FFF2-40B4-BE49-F238E27FC236}">
                <a16:creationId xmlns:a16="http://schemas.microsoft.com/office/drawing/2014/main" id="{C2499089-6699-8802-BBD9-975746C04C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67030" y="857879"/>
            <a:ext cx="5734213" cy="5734213"/>
          </a:xfrm>
          <a:prstGeom prst="rect">
            <a:avLst/>
          </a:prstGeom>
        </p:spPr>
      </p:pic>
      <p:sp>
        <p:nvSpPr>
          <p:cNvPr id="21" name="Segnaposto immagine 20">
            <a:extLst>
              <a:ext uri="{FF2B5EF4-FFF2-40B4-BE49-F238E27FC236}">
                <a16:creationId xmlns:a16="http://schemas.microsoft.com/office/drawing/2014/main" id="{2E386C1C-4B11-7A84-C468-816F3F93817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43067" y="1320153"/>
            <a:ext cx="2197668" cy="4799144"/>
          </a:xfrm>
          <a:custGeom>
            <a:avLst/>
            <a:gdLst>
              <a:gd name="connsiteX0" fmla="*/ 665583 w 1648251"/>
              <a:gd name="connsiteY0" fmla="*/ 63408 h 3599358"/>
              <a:gd name="connsiteX1" fmla="*/ 608741 w 1648251"/>
              <a:gd name="connsiteY1" fmla="*/ 101086 h 3599358"/>
              <a:gd name="connsiteX2" fmla="*/ 603893 w 1648251"/>
              <a:gd name="connsiteY2" fmla="*/ 125098 h 3599358"/>
              <a:gd name="connsiteX3" fmla="*/ 608741 w 1648251"/>
              <a:gd name="connsiteY3" fmla="*/ 149109 h 3599358"/>
              <a:gd name="connsiteX4" fmla="*/ 665583 w 1648251"/>
              <a:gd name="connsiteY4" fmla="*/ 186787 h 3599358"/>
              <a:gd name="connsiteX5" fmla="*/ 999402 w 1648251"/>
              <a:gd name="connsiteY5" fmla="*/ 186788 h 3599358"/>
              <a:gd name="connsiteX6" fmla="*/ 1061092 w 1648251"/>
              <a:gd name="connsiteY6" fmla="*/ 125098 h 3599358"/>
              <a:gd name="connsiteX7" fmla="*/ 1061093 w 1648251"/>
              <a:gd name="connsiteY7" fmla="*/ 125098 h 3599358"/>
              <a:gd name="connsiteX8" fmla="*/ 999403 w 1648251"/>
              <a:gd name="connsiteY8" fmla="*/ 63408 h 3599358"/>
              <a:gd name="connsiteX9" fmla="*/ 228118 w 1648251"/>
              <a:gd name="connsiteY9" fmla="*/ 0 h 3599358"/>
              <a:gd name="connsiteX10" fmla="*/ 1420133 w 1648251"/>
              <a:gd name="connsiteY10" fmla="*/ 0 h 3599358"/>
              <a:gd name="connsiteX11" fmla="*/ 1648251 w 1648251"/>
              <a:gd name="connsiteY11" fmla="*/ 228118 h 3599358"/>
              <a:gd name="connsiteX12" fmla="*/ 1648251 w 1648251"/>
              <a:gd name="connsiteY12" fmla="*/ 3371240 h 3599358"/>
              <a:gd name="connsiteX13" fmla="*/ 1420133 w 1648251"/>
              <a:gd name="connsiteY13" fmla="*/ 3599358 h 3599358"/>
              <a:gd name="connsiteX14" fmla="*/ 228118 w 1648251"/>
              <a:gd name="connsiteY14" fmla="*/ 3599358 h 3599358"/>
              <a:gd name="connsiteX15" fmla="*/ 0 w 1648251"/>
              <a:gd name="connsiteY15" fmla="*/ 3371240 h 3599358"/>
              <a:gd name="connsiteX16" fmla="*/ 0 w 1648251"/>
              <a:gd name="connsiteY16" fmla="*/ 228118 h 3599358"/>
              <a:gd name="connsiteX17" fmla="*/ 228118 w 1648251"/>
              <a:gd name="connsiteY17" fmla="*/ 0 h 3599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48251" h="3599358">
                <a:moveTo>
                  <a:pt x="665583" y="63408"/>
                </a:moveTo>
                <a:cubicBezTo>
                  <a:pt x="640031" y="63408"/>
                  <a:pt x="618106" y="78944"/>
                  <a:pt x="608741" y="101086"/>
                </a:cubicBezTo>
                <a:lnTo>
                  <a:pt x="603893" y="125098"/>
                </a:lnTo>
                <a:lnTo>
                  <a:pt x="608741" y="149109"/>
                </a:lnTo>
                <a:cubicBezTo>
                  <a:pt x="618106" y="171251"/>
                  <a:pt x="640031" y="186787"/>
                  <a:pt x="665583" y="186787"/>
                </a:cubicBezTo>
                <a:lnTo>
                  <a:pt x="999402" y="186788"/>
                </a:lnTo>
                <a:cubicBezTo>
                  <a:pt x="1033472" y="186788"/>
                  <a:pt x="1061092" y="159168"/>
                  <a:pt x="1061092" y="125098"/>
                </a:cubicBezTo>
                <a:lnTo>
                  <a:pt x="1061093" y="125098"/>
                </a:lnTo>
                <a:cubicBezTo>
                  <a:pt x="1061093" y="91028"/>
                  <a:pt x="1033473" y="63408"/>
                  <a:pt x="999403" y="63408"/>
                </a:cubicBezTo>
                <a:close/>
                <a:moveTo>
                  <a:pt x="228118" y="0"/>
                </a:moveTo>
                <a:lnTo>
                  <a:pt x="1420133" y="0"/>
                </a:lnTo>
                <a:cubicBezTo>
                  <a:pt x="1546119" y="0"/>
                  <a:pt x="1648251" y="102132"/>
                  <a:pt x="1648251" y="228118"/>
                </a:cubicBezTo>
                <a:lnTo>
                  <a:pt x="1648251" y="3371240"/>
                </a:lnTo>
                <a:cubicBezTo>
                  <a:pt x="1648251" y="3497226"/>
                  <a:pt x="1546119" y="3599358"/>
                  <a:pt x="1420133" y="3599358"/>
                </a:cubicBezTo>
                <a:lnTo>
                  <a:pt x="228118" y="3599358"/>
                </a:lnTo>
                <a:cubicBezTo>
                  <a:pt x="102132" y="3599358"/>
                  <a:pt x="0" y="3497226"/>
                  <a:pt x="0" y="3371240"/>
                </a:cubicBezTo>
                <a:lnTo>
                  <a:pt x="0" y="228118"/>
                </a:lnTo>
                <a:cubicBezTo>
                  <a:pt x="0" y="102132"/>
                  <a:pt x="102132" y="0"/>
                  <a:pt x="228118" y="0"/>
                </a:cubicBez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C24C35D8-001F-6338-1ECF-030C8E599B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AB497F9-7A30-02D9-5502-F0AF9188FE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199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8814666-1905-9F8E-77D9-A1877CB701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801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C293704-1CF5-BE33-D4D1-A1C9324AFA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7939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Main Chap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10BE68C4-F167-DF66-F586-40E29ED13834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FB6E14E-A3F5-977A-6326-8C82E6161E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9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66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3341C43-97C6-F8A4-CE99-2A0C0F5E43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5918A5CB-0BB0-0D71-1306-888C5C4546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2004" y="2139686"/>
            <a:ext cx="827993" cy="626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7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0E1C8E4-9BBF-D519-4260-FFCB5FA7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844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hart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" name="Segnaposto grafico 3">
            <a:extLst>
              <a:ext uri="{FF2B5EF4-FFF2-40B4-BE49-F238E27FC236}">
                <a16:creationId xmlns:a16="http://schemas.microsoft.com/office/drawing/2014/main" id="{7FFA047A-7983-EAFA-1AE6-DD81B76C1BE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588139" y="1533525"/>
            <a:ext cx="5433484" cy="379095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5" y="1109599"/>
            <a:ext cx="3047443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3047443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501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abl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6" y="1109599"/>
            <a:ext cx="2973325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2973327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abella 2">
            <a:extLst>
              <a:ext uri="{FF2B5EF4-FFF2-40B4-BE49-F238E27FC236}">
                <a16:creationId xmlns:a16="http://schemas.microsoft.com/office/drawing/2014/main" id="{D3D187F8-D285-91B5-6A7A-4A4BF5E68956}"/>
              </a:ext>
            </a:extLst>
          </p:cNvPr>
          <p:cNvSpPr>
            <a:spLocks noGrp="1"/>
          </p:cNvSpPr>
          <p:nvPr>
            <p:ph type="tbl" sz="quarter" idx="20"/>
          </p:nvPr>
        </p:nvSpPr>
        <p:spPr>
          <a:xfrm>
            <a:off x="4355041" y="1109133"/>
            <a:ext cx="7216368" cy="468915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961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7" name="Date Placeholder 3">
            <a:extLst>
              <a:ext uri="{FF2B5EF4-FFF2-40B4-BE49-F238E27FC236}">
                <a16:creationId xmlns:a16="http://schemas.microsoft.com/office/drawing/2014/main" id="{D25547F4-9315-25D2-3149-CA3D686ED1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476671B9-6AED-52D1-C63E-7B566E04FFA8}"/>
              </a:ext>
            </a:extLst>
          </p:cNvPr>
          <p:cNvCxnSpPr>
            <a:cxnSpLocks/>
          </p:cNvCxnSpPr>
          <p:nvPr userDrawn="1"/>
        </p:nvCxnSpPr>
        <p:spPr>
          <a:xfrm>
            <a:off x="488692" y="3429000"/>
            <a:ext cx="11214616" cy="0"/>
          </a:xfrm>
          <a:prstGeom prst="line">
            <a:avLst/>
          </a:prstGeom>
          <a:ln w="28575">
            <a:solidFill>
              <a:srgbClr val="E3E0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e 9">
            <a:extLst>
              <a:ext uri="{FF2B5EF4-FFF2-40B4-BE49-F238E27FC236}">
                <a16:creationId xmlns:a16="http://schemas.microsoft.com/office/drawing/2014/main" id="{4FAFDEE5-BC6A-5154-1144-56620018569C}"/>
              </a:ext>
            </a:extLst>
          </p:cNvPr>
          <p:cNvSpPr/>
          <p:nvPr userDrawn="1"/>
        </p:nvSpPr>
        <p:spPr>
          <a:xfrm>
            <a:off x="1129533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DC4DFB29-776A-CC77-DA5C-66D3297FF9D9}"/>
              </a:ext>
            </a:extLst>
          </p:cNvPr>
          <p:cNvSpPr/>
          <p:nvPr userDrawn="1"/>
        </p:nvSpPr>
        <p:spPr>
          <a:xfrm>
            <a:off x="3217587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39EF29A3-8AA7-51F2-DFAE-B16B6AD94D89}"/>
              </a:ext>
            </a:extLst>
          </p:cNvPr>
          <p:cNvSpPr/>
          <p:nvPr userDrawn="1"/>
        </p:nvSpPr>
        <p:spPr>
          <a:xfrm>
            <a:off x="5608962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1BC0E6B2-98F0-4DAC-791F-CE9C3C3627F0}"/>
              </a:ext>
            </a:extLst>
          </p:cNvPr>
          <p:cNvSpPr/>
          <p:nvPr userDrawn="1"/>
        </p:nvSpPr>
        <p:spPr>
          <a:xfrm>
            <a:off x="7993175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2" name="Segnaposto testo 14">
            <a:extLst>
              <a:ext uri="{FF2B5EF4-FFF2-40B4-BE49-F238E27FC236}">
                <a16:creationId xmlns:a16="http://schemas.microsoft.com/office/drawing/2014/main" id="{D6844BA9-BB91-79AC-C532-B193EC5F3B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cxnSp>
        <p:nvCxnSpPr>
          <p:cNvPr id="27" name="Connettore 1 26">
            <a:extLst>
              <a:ext uri="{FF2B5EF4-FFF2-40B4-BE49-F238E27FC236}">
                <a16:creationId xmlns:a16="http://schemas.microsoft.com/office/drawing/2014/main" id="{AA8CB28F-E0B6-05CA-DA99-90596B857FA7}"/>
              </a:ext>
            </a:extLst>
          </p:cNvPr>
          <p:cNvCxnSpPr>
            <a:cxnSpLocks/>
          </p:cNvCxnSpPr>
          <p:nvPr userDrawn="1"/>
        </p:nvCxnSpPr>
        <p:spPr>
          <a:xfrm flipV="1">
            <a:off x="545622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>
            <a:extLst>
              <a:ext uri="{FF2B5EF4-FFF2-40B4-BE49-F238E27FC236}">
                <a16:creationId xmlns:a16="http://schemas.microsoft.com/office/drawing/2014/main" id="{36E04C02-7448-8C9B-C8B6-67DA621907B9}"/>
              </a:ext>
            </a:extLst>
          </p:cNvPr>
          <p:cNvCxnSpPr>
            <a:cxnSpLocks/>
          </p:cNvCxnSpPr>
          <p:nvPr userDrawn="1"/>
        </p:nvCxnSpPr>
        <p:spPr>
          <a:xfrm flipV="1">
            <a:off x="5029569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>
            <a:extLst>
              <a:ext uri="{FF2B5EF4-FFF2-40B4-BE49-F238E27FC236}">
                <a16:creationId xmlns:a16="http://schemas.microsoft.com/office/drawing/2014/main" id="{38920739-EB0E-0D70-6BF6-EFE0601EB276}"/>
              </a:ext>
            </a:extLst>
          </p:cNvPr>
          <p:cNvCxnSpPr>
            <a:cxnSpLocks/>
          </p:cNvCxnSpPr>
          <p:nvPr userDrawn="1"/>
        </p:nvCxnSpPr>
        <p:spPr>
          <a:xfrm flipV="1">
            <a:off x="3362086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>
            <a:extLst>
              <a:ext uri="{FF2B5EF4-FFF2-40B4-BE49-F238E27FC236}">
                <a16:creationId xmlns:a16="http://schemas.microsoft.com/office/drawing/2014/main" id="{BBCEC48F-8FA7-052D-73D2-780214180547}"/>
              </a:ext>
            </a:extLst>
          </p:cNvPr>
          <p:cNvCxnSpPr>
            <a:cxnSpLocks/>
          </p:cNvCxnSpPr>
          <p:nvPr userDrawn="1"/>
        </p:nvCxnSpPr>
        <p:spPr>
          <a:xfrm flipV="1">
            <a:off x="8131287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D6926513-1E51-D9B4-69FD-11CDF992892C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 rot="17260746">
            <a:off x="-89346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2021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BC77C771-349C-0638-E00C-0A5AE9CD2E5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 rot="17260746">
            <a:off x="4381055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2023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65D74AB5-913E-AC16-3A9F-23B53D2E43A5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 rot="17260746">
            <a:off x="3148308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2022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10F766C5-6877-F589-1060-B0BF90DA3BF6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 rot="17260746">
            <a:off x="7923443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2024</a:t>
            </a:r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7FC11BFD-B061-7E42-7B0A-D1BDC690E61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526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6" name="Segnaposto testo 27">
            <a:extLst>
              <a:ext uri="{FF2B5EF4-FFF2-40B4-BE49-F238E27FC236}">
                <a16:creationId xmlns:a16="http://schemas.microsoft.com/office/drawing/2014/main" id="{A3197469-C602-444B-9DDB-0C711D189FB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26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B26F5C20-3181-0E6F-DB64-C84A046D01DA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53230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8" name="Segnaposto testo 27">
            <a:extLst>
              <a:ext uri="{FF2B5EF4-FFF2-40B4-BE49-F238E27FC236}">
                <a16:creationId xmlns:a16="http://schemas.microsoft.com/office/drawing/2014/main" id="{54E78EE5-FB97-DF9D-7F05-B6A113BC907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230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6BD23A82-8199-D668-7245-02FE93D4131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4036137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27">
            <a:extLst>
              <a:ext uri="{FF2B5EF4-FFF2-40B4-BE49-F238E27FC236}">
                <a16:creationId xmlns:a16="http://schemas.microsoft.com/office/drawing/2014/main" id="{A1C248FF-3EE6-C88E-B79B-125BBA3E71F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36137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9A56617F-E829-8C94-F097-A008B6086601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8818110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2" name="Segnaposto testo 27">
            <a:extLst>
              <a:ext uri="{FF2B5EF4-FFF2-40B4-BE49-F238E27FC236}">
                <a16:creationId xmlns:a16="http://schemas.microsoft.com/office/drawing/2014/main" id="{9E9E7344-C9D6-A4F2-0F9E-12E4387CF50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18110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EAC7DA5C-43AD-A9D5-6B1C-D0D63F7F37BD}"/>
              </a:ext>
            </a:extLst>
          </p:cNvPr>
          <p:cNvSpPr/>
          <p:nvPr userDrawn="1"/>
        </p:nvSpPr>
        <p:spPr>
          <a:xfrm>
            <a:off x="10228375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1541052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Parallelogramma 1">
            <a:extLst>
              <a:ext uri="{FF2B5EF4-FFF2-40B4-BE49-F238E27FC236}">
                <a16:creationId xmlns:a16="http://schemas.microsoft.com/office/drawing/2014/main" id="{B4051298-C647-7D53-9BBF-4A5D425CFB3F}"/>
              </a:ext>
            </a:extLst>
          </p:cNvPr>
          <p:cNvSpPr/>
          <p:nvPr userDrawn="1"/>
        </p:nvSpPr>
        <p:spPr>
          <a:xfrm>
            <a:off x="541193" y="3113444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7" name="Parallelogramma 6">
            <a:extLst>
              <a:ext uri="{FF2B5EF4-FFF2-40B4-BE49-F238E27FC236}">
                <a16:creationId xmlns:a16="http://schemas.microsoft.com/office/drawing/2014/main" id="{766E8B4D-9038-EC43-E307-BB08FE5A765C}"/>
              </a:ext>
            </a:extLst>
          </p:cNvPr>
          <p:cNvSpPr/>
          <p:nvPr userDrawn="1"/>
        </p:nvSpPr>
        <p:spPr>
          <a:xfrm>
            <a:off x="146615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Parallelogramma 10">
            <a:extLst>
              <a:ext uri="{FF2B5EF4-FFF2-40B4-BE49-F238E27FC236}">
                <a16:creationId xmlns:a16="http://schemas.microsoft.com/office/drawing/2014/main" id="{83970A8E-8C31-391E-638A-104D953A07AC}"/>
              </a:ext>
            </a:extLst>
          </p:cNvPr>
          <p:cNvSpPr/>
          <p:nvPr userDrawn="1"/>
        </p:nvSpPr>
        <p:spPr>
          <a:xfrm>
            <a:off x="2391121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2" name="Parallelogramma 11">
            <a:extLst>
              <a:ext uri="{FF2B5EF4-FFF2-40B4-BE49-F238E27FC236}">
                <a16:creationId xmlns:a16="http://schemas.microsoft.com/office/drawing/2014/main" id="{1357FD92-6C3B-503E-738E-77C2AAF2F4DC}"/>
              </a:ext>
            </a:extLst>
          </p:cNvPr>
          <p:cNvSpPr/>
          <p:nvPr userDrawn="1"/>
        </p:nvSpPr>
        <p:spPr>
          <a:xfrm>
            <a:off x="331608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3" name="Parallelogramma 12">
            <a:extLst>
              <a:ext uri="{FF2B5EF4-FFF2-40B4-BE49-F238E27FC236}">
                <a16:creationId xmlns:a16="http://schemas.microsoft.com/office/drawing/2014/main" id="{7DD1C904-8360-4C6D-D231-64FBD2E53ED7}"/>
              </a:ext>
            </a:extLst>
          </p:cNvPr>
          <p:cNvSpPr/>
          <p:nvPr userDrawn="1"/>
        </p:nvSpPr>
        <p:spPr>
          <a:xfrm>
            <a:off x="424104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4" name="Parallelogramma 13">
            <a:extLst>
              <a:ext uri="{FF2B5EF4-FFF2-40B4-BE49-F238E27FC236}">
                <a16:creationId xmlns:a16="http://schemas.microsoft.com/office/drawing/2014/main" id="{1609BB11-D64E-7D51-80A4-3E7CFE47E7B8}"/>
              </a:ext>
            </a:extLst>
          </p:cNvPr>
          <p:cNvSpPr/>
          <p:nvPr userDrawn="1"/>
        </p:nvSpPr>
        <p:spPr>
          <a:xfrm>
            <a:off x="516601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Parallelogramma 14">
            <a:extLst>
              <a:ext uri="{FF2B5EF4-FFF2-40B4-BE49-F238E27FC236}">
                <a16:creationId xmlns:a16="http://schemas.microsoft.com/office/drawing/2014/main" id="{0600DC8D-4F3D-7CB5-AE00-2CAB42525E7D}"/>
              </a:ext>
            </a:extLst>
          </p:cNvPr>
          <p:cNvSpPr/>
          <p:nvPr userDrawn="1"/>
        </p:nvSpPr>
        <p:spPr>
          <a:xfrm>
            <a:off x="609097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6" name="Parallelogramma 15">
            <a:extLst>
              <a:ext uri="{FF2B5EF4-FFF2-40B4-BE49-F238E27FC236}">
                <a16:creationId xmlns:a16="http://schemas.microsoft.com/office/drawing/2014/main" id="{B3783005-B88F-ABA7-ED56-CF707D938D52}"/>
              </a:ext>
            </a:extLst>
          </p:cNvPr>
          <p:cNvSpPr/>
          <p:nvPr userDrawn="1"/>
        </p:nvSpPr>
        <p:spPr>
          <a:xfrm>
            <a:off x="7015939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7" name="Parallelogramma 16">
            <a:extLst>
              <a:ext uri="{FF2B5EF4-FFF2-40B4-BE49-F238E27FC236}">
                <a16:creationId xmlns:a16="http://schemas.microsoft.com/office/drawing/2014/main" id="{8283CD7B-5627-99AF-FFB8-582884671962}"/>
              </a:ext>
            </a:extLst>
          </p:cNvPr>
          <p:cNvSpPr/>
          <p:nvPr userDrawn="1"/>
        </p:nvSpPr>
        <p:spPr>
          <a:xfrm>
            <a:off x="794090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8" name="Parallelogramma 17">
            <a:extLst>
              <a:ext uri="{FF2B5EF4-FFF2-40B4-BE49-F238E27FC236}">
                <a16:creationId xmlns:a16="http://schemas.microsoft.com/office/drawing/2014/main" id="{741DC765-CCE8-FBAC-8EE6-CAD312B02D0C}"/>
              </a:ext>
            </a:extLst>
          </p:cNvPr>
          <p:cNvSpPr/>
          <p:nvPr userDrawn="1"/>
        </p:nvSpPr>
        <p:spPr>
          <a:xfrm>
            <a:off x="886586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Parallelogramma 18">
            <a:extLst>
              <a:ext uri="{FF2B5EF4-FFF2-40B4-BE49-F238E27FC236}">
                <a16:creationId xmlns:a16="http://schemas.microsoft.com/office/drawing/2014/main" id="{25936BAF-8793-E778-7BFF-8C131A925F28}"/>
              </a:ext>
            </a:extLst>
          </p:cNvPr>
          <p:cNvSpPr/>
          <p:nvPr userDrawn="1"/>
        </p:nvSpPr>
        <p:spPr>
          <a:xfrm>
            <a:off x="9790830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0" name="Parallelogramma 19">
            <a:extLst>
              <a:ext uri="{FF2B5EF4-FFF2-40B4-BE49-F238E27FC236}">
                <a16:creationId xmlns:a16="http://schemas.microsoft.com/office/drawing/2014/main" id="{7129C066-A9B8-03B7-6D3F-F39CFC35BA3A}"/>
              </a:ext>
            </a:extLst>
          </p:cNvPr>
          <p:cNvSpPr/>
          <p:nvPr userDrawn="1"/>
        </p:nvSpPr>
        <p:spPr>
          <a:xfrm>
            <a:off x="1071579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02" name="Text Placeholder 3">
            <a:extLst>
              <a:ext uri="{FF2B5EF4-FFF2-40B4-BE49-F238E27FC236}">
                <a16:creationId xmlns:a16="http://schemas.microsoft.com/office/drawing/2014/main" id="{FE00EFAD-965D-835B-B455-88FCE4C137B2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54119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JAN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6229FD4-C5B4-3597-C38F-440F6646DC8D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146575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FEB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5CA82CC-83D2-5992-CC6F-83ABB7CEA829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239585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MAR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871D22EE-E036-F714-73C1-D18C7D91373C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332041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APR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6C885BD6-AA1E-7AAE-7E89-A5816EE0A21C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424312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MAY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E356C5F8-3EDC-7D62-7C83-4828662C7472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516768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JUN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C5716830-5898-129B-BC9C-4521CE5ECCC9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09778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JUL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DAFBC55E-EE38-7F34-F004-12F0B20DC95F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702234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AUG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B79FADE5-4792-4947-A7DD-239973D33DE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7952450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SEP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6C8DE414-2C40-98A3-263C-5574ACDFF9B5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877010" y="3140317"/>
            <a:ext cx="924844" cy="41337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OCT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FBAF1D84-E700-6C87-F32F-E5C358EB2FE5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980711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NOV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D6A0999-A056-C816-43CB-80AC96F36344}"/>
              </a:ext>
            </a:extLst>
          </p:cNvPr>
          <p:cNvSpPr>
            <a:spLocks noGrp="1"/>
          </p:cNvSpPr>
          <p:nvPr>
            <p:ph type="body" sz="half" idx="39" hasCustomPrompt="1"/>
          </p:nvPr>
        </p:nvSpPr>
        <p:spPr>
          <a:xfrm>
            <a:off x="1073167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DEC</a:t>
            </a:r>
          </a:p>
        </p:txBody>
      </p:sp>
      <p:sp>
        <p:nvSpPr>
          <p:cNvPr id="53" name="Segnaposto testo 14">
            <a:extLst>
              <a:ext uri="{FF2B5EF4-FFF2-40B4-BE49-F238E27FC236}">
                <a16:creationId xmlns:a16="http://schemas.microsoft.com/office/drawing/2014/main" id="{BEA2F0B8-2248-E22A-F759-8D7D83840D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4" name="Date Placeholder 3">
            <a:extLst>
              <a:ext uri="{FF2B5EF4-FFF2-40B4-BE49-F238E27FC236}">
                <a16:creationId xmlns:a16="http://schemas.microsoft.com/office/drawing/2014/main" id="{E165AF8D-60A6-6CD4-F916-3BA129EBA3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8654421-50C0-3C33-FB03-5708BEE00971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9613526" y="1802193"/>
            <a:ext cx="2247941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5" name="Segnaposto testo 3">
            <a:extLst>
              <a:ext uri="{FF2B5EF4-FFF2-40B4-BE49-F238E27FC236}">
                <a16:creationId xmlns:a16="http://schemas.microsoft.com/office/drawing/2014/main" id="{74F0C3F6-E909-E97D-F079-0625A84D26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13859" y="130435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39" name="Segnaposto testo 13">
            <a:extLst>
              <a:ext uri="{FF2B5EF4-FFF2-40B4-BE49-F238E27FC236}">
                <a16:creationId xmlns:a16="http://schemas.microsoft.com/office/drawing/2014/main" id="{73DE76DA-7EE9-FD99-884A-3448CCC9A5D5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76827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40" name="Segnaposto testo 14">
            <a:extLst>
              <a:ext uri="{FF2B5EF4-FFF2-40B4-BE49-F238E27FC236}">
                <a16:creationId xmlns:a16="http://schemas.microsoft.com/office/drawing/2014/main" id="{65AAC087-0524-7158-2DEA-24AF753069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4083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7" name="Segnaposto testo 13">
            <a:extLst>
              <a:ext uri="{FF2B5EF4-FFF2-40B4-BE49-F238E27FC236}">
                <a16:creationId xmlns:a16="http://schemas.microsoft.com/office/drawing/2014/main" id="{7B68FBFC-C6A1-98BF-CDEC-C1E03D0B5CE1}"/>
              </a:ext>
            </a:extLst>
          </p:cNvPr>
          <p:cNvSpPr>
            <a:spLocks noGrp="1"/>
          </p:cNvSpPr>
          <p:nvPr>
            <p:ph type="body" sz="half" idx="44" hasCustomPrompt="1"/>
          </p:nvPr>
        </p:nvSpPr>
        <p:spPr>
          <a:xfrm>
            <a:off x="4043662" y="1791592"/>
            <a:ext cx="2247941" cy="6975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58" name="Segnaposto testo 14">
            <a:extLst>
              <a:ext uri="{FF2B5EF4-FFF2-40B4-BE49-F238E27FC236}">
                <a16:creationId xmlns:a16="http://schemas.microsoft.com/office/drawing/2014/main" id="{152BB012-0EA0-EB7A-DB0D-DDA74E3747D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043995" y="1357356"/>
            <a:ext cx="2247941" cy="4133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9" name="Segnaposto testo 13">
            <a:extLst>
              <a:ext uri="{FF2B5EF4-FFF2-40B4-BE49-F238E27FC236}">
                <a16:creationId xmlns:a16="http://schemas.microsoft.com/office/drawing/2014/main" id="{606AD7FC-68EE-B942-C90C-C23CE9C0D99C}"/>
              </a:ext>
            </a:extLst>
          </p:cNvPr>
          <p:cNvSpPr>
            <a:spLocks noGrp="1"/>
          </p:cNvSpPr>
          <p:nvPr>
            <p:ph type="body" sz="half" idx="50" hasCustomPrompt="1"/>
          </p:nvPr>
        </p:nvSpPr>
        <p:spPr>
          <a:xfrm>
            <a:off x="6032138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0" name="Segnaposto testo 14">
            <a:extLst>
              <a:ext uri="{FF2B5EF4-FFF2-40B4-BE49-F238E27FC236}">
                <a16:creationId xmlns:a16="http://schemas.microsoft.com/office/drawing/2014/main" id="{FA1918D0-BD96-D773-8333-4ACA976188E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029394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61" name="Segnaposto testo 13">
            <a:extLst>
              <a:ext uri="{FF2B5EF4-FFF2-40B4-BE49-F238E27FC236}">
                <a16:creationId xmlns:a16="http://schemas.microsoft.com/office/drawing/2014/main" id="{FF605DD6-5F2C-6779-957D-487C216FC9F1}"/>
              </a:ext>
            </a:extLst>
          </p:cNvPr>
          <p:cNvSpPr>
            <a:spLocks noGrp="1"/>
          </p:cNvSpPr>
          <p:nvPr>
            <p:ph type="body" sz="half" idx="52" hasCustomPrompt="1"/>
          </p:nvPr>
        </p:nvSpPr>
        <p:spPr>
          <a:xfrm>
            <a:off x="9774552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2" name="Segnaposto testo 14">
            <a:extLst>
              <a:ext uri="{FF2B5EF4-FFF2-40B4-BE49-F238E27FC236}">
                <a16:creationId xmlns:a16="http://schemas.microsoft.com/office/drawing/2014/main" id="{6C7CEC63-E78B-1947-09AB-4C5832BBB87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771808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49929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76CB3230-FD5D-7FCD-9A10-8736E719C623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347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EE659D9-AC02-6F5E-8660-B4EA86D8C5C1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4597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35AA08-7AD2-E5AB-32BC-E46B607272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2" y="2096169"/>
            <a:ext cx="7526437" cy="133283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0" y="4318277"/>
            <a:ext cx="7526437" cy="824555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A11644E3-DBC0-968C-28D7-E0D8557F74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A3EF1B45-DC41-D587-49CC-8657EE92EF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323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8087" y="4600629"/>
            <a:ext cx="5547024" cy="52203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pic>
        <p:nvPicPr>
          <p:cNvPr id="11" name="Immagine 10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F91AB426-E819-6F5A-5F60-AB1D792B03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4133" y="4496131"/>
            <a:ext cx="306305" cy="626533"/>
          </a:xfrm>
          <a:prstGeom prst="rect">
            <a:avLst/>
          </a:prstGeom>
        </p:spPr>
      </p:pic>
      <p:sp>
        <p:nvSpPr>
          <p:cNvPr id="14" name="Segnaposto immagine 13">
            <a:extLst>
              <a:ext uri="{FF2B5EF4-FFF2-40B4-BE49-F238E27FC236}">
                <a16:creationId xmlns:a16="http://schemas.microsoft.com/office/drawing/2014/main" id="{B56CF04A-904B-5AF0-0099-2BBC1F53F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6287365" cy="5696263"/>
          </a:xfrm>
          <a:custGeom>
            <a:avLst/>
            <a:gdLst>
              <a:gd name="connsiteX0" fmla="*/ 0 w 4715524"/>
              <a:gd name="connsiteY0" fmla="*/ 0 h 4272197"/>
              <a:gd name="connsiteX1" fmla="*/ 4715524 w 4715524"/>
              <a:gd name="connsiteY1" fmla="*/ 0 h 4272197"/>
              <a:gd name="connsiteX2" fmla="*/ 3336245 w 4715524"/>
              <a:gd name="connsiteY2" fmla="*/ 4272197 h 4272197"/>
              <a:gd name="connsiteX3" fmla="*/ 0 w 4715524"/>
              <a:gd name="connsiteY3" fmla="*/ 4272197 h 4272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5524" h="4272197">
                <a:moveTo>
                  <a:pt x="0" y="0"/>
                </a:moveTo>
                <a:lnTo>
                  <a:pt x="4715524" y="0"/>
                </a:lnTo>
                <a:lnTo>
                  <a:pt x="3336245" y="4272197"/>
                </a:lnTo>
                <a:lnTo>
                  <a:pt x="0" y="42721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27930644-76A3-831D-6676-BACFC3AA9EAB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6001" y="738460"/>
            <a:ext cx="5579111" cy="2715415"/>
          </a:xfrm>
          <a:custGeom>
            <a:avLst/>
            <a:gdLst>
              <a:gd name="connsiteX0" fmla="*/ 657504 w 4184333"/>
              <a:gd name="connsiteY0" fmla="*/ 0 h 2036561"/>
              <a:gd name="connsiteX1" fmla="*/ 4184333 w 4184333"/>
              <a:gd name="connsiteY1" fmla="*/ 0 h 2036561"/>
              <a:gd name="connsiteX2" fmla="*/ 4184333 w 4184333"/>
              <a:gd name="connsiteY2" fmla="*/ 2036561 h 2036561"/>
              <a:gd name="connsiteX3" fmla="*/ 0 w 4184333"/>
              <a:gd name="connsiteY3" fmla="*/ 2036561 h 2036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84333" h="2036561">
                <a:moveTo>
                  <a:pt x="657504" y="0"/>
                </a:moveTo>
                <a:lnTo>
                  <a:pt x="4184333" y="0"/>
                </a:lnTo>
                <a:lnTo>
                  <a:pt x="4184333" y="2036561"/>
                </a:lnTo>
                <a:lnTo>
                  <a:pt x="0" y="2036561"/>
                </a:ln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marL="0" indent="0" algn="l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0" name="Segnaposto testo 14">
            <a:extLst>
              <a:ext uri="{FF2B5EF4-FFF2-40B4-BE49-F238E27FC236}">
                <a16:creationId xmlns:a16="http://schemas.microsoft.com/office/drawing/2014/main" id="{DAC50EA9-D6B2-A94C-3EB8-643C3D0999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53E1B8B3-CA63-FED9-4C50-97A968891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5454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1C2B9F7-15E3-F24E-6AD5-B129E19939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1776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r>
              <a:rPr lang="it-IT" err="1"/>
              <a:t>Section</a:t>
            </a:r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A8562EC-4A2B-C74B-1931-2563087E21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7" name="Segnaposto testo 14">
            <a:extLst>
              <a:ext uri="{FF2B5EF4-FFF2-40B4-BE49-F238E27FC236}">
                <a16:creationId xmlns:a16="http://schemas.microsoft.com/office/drawing/2014/main" id="{1FACED57-507A-4CD5-36EF-1C5B41C3B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32AB4-4CC4-00FA-18DE-4AA6B5B54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606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32782" y="2333660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73EBB242-D683-E1B4-E722-8801262E51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0" y="3429001"/>
            <a:ext cx="7526437" cy="24399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35BC0B2-36CE-01C3-7DC4-8941042CB5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C1CA8F3C-FE4A-7093-8762-0AD72E01B0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6E38AFF-9BEF-95ED-67BE-39876A63F2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044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1D00678-BFEE-8C7B-5C63-9FA9516F41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80C20DC-56B9-F070-9DD2-DFF8D524E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114318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3" name="Segnaposto immagine 12">
            <a:extLst>
              <a:ext uri="{FF2B5EF4-FFF2-40B4-BE49-F238E27FC236}">
                <a16:creationId xmlns:a16="http://schemas.microsoft.com/office/drawing/2014/main" id="{73306BEE-D01E-6D5A-8CA6-9E2F8A5F60B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32567" y="2171032"/>
            <a:ext cx="7526867" cy="381802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7" name="Segnaposto testo 14">
            <a:extLst>
              <a:ext uri="{FF2B5EF4-FFF2-40B4-BE49-F238E27FC236}">
                <a16:creationId xmlns:a16="http://schemas.microsoft.com/office/drawing/2014/main" id="{98BDD02B-F1A3-5FB2-5309-8F8DE0FB03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C30A5C5-8A60-AD80-2E62-D30C333BF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277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268" y="1935635"/>
            <a:ext cx="2733397" cy="62831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3251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3251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58" name="Immagine 57">
            <a:extLst>
              <a:ext uri="{FF2B5EF4-FFF2-40B4-BE49-F238E27FC236}">
                <a16:creationId xmlns:a16="http://schemas.microsoft.com/office/drawing/2014/main" id="{09D65882-F3B2-A306-FED3-266E459179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37433" y="1935635"/>
            <a:ext cx="2733397" cy="628316"/>
          </a:xfrm>
          <a:prstGeom prst="rect">
            <a:avLst/>
          </a:prstGeom>
        </p:spPr>
      </p:pic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90235C11-9300-9B36-22CB-11A9EFA2D3AC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4465417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33">
            <a:extLst>
              <a:ext uri="{FF2B5EF4-FFF2-40B4-BE49-F238E27FC236}">
                <a16:creationId xmlns:a16="http://schemas.microsoft.com/office/drawing/2014/main" id="{1093DF89-EC21-23D9-53A5-D1097CC51F3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37432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1" name="Segnaposto immagine 52">
            <a:extLst>
              <a:ext uri="{FF2B5EF4-FFF2-40B4-BE49-F238E27FC236}">
                <a16:creationId xmlns:a16="http://schemas.microsoft.com/office/drawing/2014/main" id="{D32F4609-3C9A-03CE-AEAC-EF7A93D1E15A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4465417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2" name="Immagine 61">
            <a:extLst>
              <a:ext uri="{FF2B5EF4-FFF2-40B4-BE49-F238E27FC236}">
                <a16:creationId xmlns:a16="http://schemas.microsoft.com/office/drawing/2014/main" id="{C2DB181D-3BFB-6D2B-8C83-386F1FB4FB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067" y="1935635"/>
            <a:ext cx="2733397" cy="628316"/>
          </a:xfrm>
          <a:prstGeom prst="rect">
            <a:avLst/>
          </a:prstGeom>
        </p:spPr>
      </p:pic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F1CB58D9-318A-A10A-D796-2E88B7255FA0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8330050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4" name="Segnaposto testo 33">
            <a:extLst>
              <a:ext uri="{FF2B5EF4-FFF2-40B4-BE49-F238E27FC236}">
                <a16:creationId xmlns:a16="http://schemas.microsoft.com/office/drawing/2014/main" id="{F82AD118-E802-290E-5B66-2DB4C09DFFD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02066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5" name="Segnaposto immagine 52">
            <a:extLst>
              <a:ext uri="{FF2B5EF4-FFF2-40B4-BE49-F238E27FC236}">
                <a16:creationId xmlns:a16="http://schemas.microsoft.com/office/drawing/2014/main" id="{C76E263B-374A-FA04-3429-10BF81C9CC3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8330050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5728050-499A-B88B-5038-8AD38F93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083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CD7DECE-96CD-FB02-BBE6-3D64C1FEC867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3883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8BD450D-A445-3819-E5D8-12838EA50F3B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4597102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0CEB658-AFC3-A2E1-60EB-7E3A8DD218D5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364236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8" name="Segnaposto immagine 27">
            <a:extLst>
              <a:ext uri="{FF2B5EF4-FFF2-40B4-BE49-F238E27FC236}">
                <a16:creationId xmlns:a16="http://schemas.microsoft.com/office/drawing/2014/main" id="{83729672-027F-8C80-0139-CE36E1FDB09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940732" y="2808146"/>
            <a:ext cx="696000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29" name="Segnaposto immagine 27">
            <a:extLst>
              <a:ext uri="{FF2B5EF4-FFF2-40B4-BE49-F238E27FC236}">
                <a16:creationId xmlns:a16="http://schemas.microsoft.com/office/drawing/2014/main" id="{6CECDB3C-8255-CBBC-674C-69972F0BA94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747808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0" name="Segnaposto immagine 27">
            <a:extLst>
              <a:ext uri="{FF2B5EF4-FFF2-40B4-BE49-F238E27FC236}">
                <a16:creationId xmlns:a16="http://schemas.microsoft.com/office/drawing/2014/main" id="{1B5FAFC3-9E3E-1D47-A418-C79F7751097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11027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4" name="Segnaposto testo 33">
            <a:extLst>
              <a:ext uri="{FF2B5EF4-FFF2-40B4-BE49-F238E27FC236}">
                <a16:creationId xmlns:a16="http://schemas.microsoft.com/office/drawing/2014/main" id="{FE753006-6DD7-4613-465D-2088F8447BA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6289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5" name="Segnaposto testo 33">
            <a:extLst>
              <a:ext uri="{FF2B5EF4-FFF2-40B4-BE49-F238E27FC236}">
                <a16:creationId xmlns:a16="http://schemas.microsoft.com/office/drawing/2014/main" id="{F385681B-663B-75C7-56F9-D522DCA1051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97103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6" name="Segnaposto testo 33">
            <a:extLst>
              <a:ext uri="{FF2B5EF4-FFF2-40B4-BE49-F238E27FC236}">
                <a16:creationId xmlns:a16="http://schemas.microsoft.com/office/drawing/2014/main" id="{DB0B144E-D27A-9CFD-ED45-0DC01A13D4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68495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1E9F1A9-5670-983D-78AD-4A9A044DD0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591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038017" y="193614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344411" y="19356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Segnaposto immagine 52">
            <a:extLst>
              <a:ext uri="{FF2B5EF4-FFF2-40B4-BE49-F238E27FC236}">
                <a16:creationId xmlns:a16="http://schemas.microsoft.com/office/drawing/2014/main" id="{BD88BAB1-566B-63F6-FDC5-1C2EAD46AA3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344411" y="40184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568BF-9222-5CF4-D3D9-BE2A4B5B92D2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8038017" y="401661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2443630"/>
            <a:ext cx="2733397" cy="628316"/>
          </a:xfrm>
          <a:prstGeom prst="rect">
            <a:avLst/>
          </a:prstGeom>
        </p:spPr>
      </p:pic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2443629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60295D3-B758-E6B5-951C-A01A02442C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4619663"/>
            <a:ext cx="2733397" cy="628316"/>
          </a:xfrm>
          <a:prstGeom prst="rect">
            <a:avLst/>
          </a:prstGeom>
        </p:spPr>
      </p:pic>
      <p:sp>
        <p:nvSpPr>
          <p:cNvPr id="10" name="Segnaposto testo 33">
            <a:extLst>
              <a:ext uri="{FF2B5EF4-FFF2-40B4-BE49-F238E27FC236}">
                <a16:creationId xmlns:a16="http://schemas.microsoft.com/office/drawing/2014/main" id="{B7834B3B-1DDB-205A-2C4E-3175130C7CC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75267" y="4619662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99396968-B5EB-B851-2071-8809960103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E4786AAC-9A32-E974-6203-A5EFFA5FFC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126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DC8F68B-62CC-B3D5-70D6-5B67DEDFA9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C4ABDDA-CAFA-06BF-44C5-9CAD5358FF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Segnaposto testo 33">
            <a:extLst>
              <a:ext uri="{FF2B5EF4-FFF2-40B4-BE49-F238E27FC236}">
                <a16:creationId xmlns:a16="http://schemas.microsoft.com/office/drawing/2014/main" id="{B255B45A-6580-7D28-1E1A-56155062CA6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32898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3" name="Segnaposto testo 33">
            <a:extLst>
              <a:ext uri="{FF2B5EF4-FFF2-40B4-BE49-F238E27FC236}">
                <a16:creationId xmlns:a16="http://schemas.microsoft.com/office/drawing/2014/main" id="{2948DBD4-0EBB-0D5E-9F5D-878C73F5582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05459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2507638-9CE9-290C-C136-2728756ABF3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232897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6509D09-E03A-F878-286D-B5E78B5C60A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654502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D28C65A3-E222-C9BE-1C9E-3721686001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A63621F-B357-FA55-3DFC-8AE21D7B9C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pic>
        <p:nvPicPr>
          <p:cNvPr id="16" name="Immagine 15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B8B6FEDF-34E8-6267-7B80-AB52563B5B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9485" y="2315495"/>
            <a:ext cx="306305" cy="626535"/>
          </a:xfrm>
          <a:prstGeom prst="rect">
            <a:avLst/>
          </a:prstGeom>
        </p:spPr>
      </p:pic>
      <p:pic>
        <p:nvPicPr>
          <p:cNvPr id="19" name="Immagine 18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3D8D4721-EA0B-7DEB-27B9-09F2D3D1E4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99151" y="2315493"/>
            <a:ext cx="306307" cy="6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90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71031D02-36FB-3FEA-93BD-BE50542CC0CF}"/>
              </a:ext>
            </a:extLst>
          </p:cNvPr>
          <p:cNvSpPr txBox="1"/>
          <p:nvPr userDrawn="1"/>
        </p:nvSpPr>
        <p:spPr>
          <a:xfrm>
            <a:off x="11414759" y="67622"/>
            <a:ext cx="670716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CA10BF32-9752-469F-AACA-BB5F73857290}" type="slidenum">
              <a:rPr lang="en-US" sz="1067" b="0" i="0" strike="noStrike" spc="0" smtClean="0">
                <a:solidFill>
                  <a:srgbClr val="0A2240"/>
                </a:solidFill>
                <a:latin typeface="Outfit Light" pitchFamily="2" charset="0"/>
                <a:ea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ru-RU" sz="1067" b="0" i="0" strike="noStrike" spc="0">
              <a:solidFill>
                <a:srgbClr val="0A224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523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</p:sldLayoutIdLst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jp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jp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magine 24">
            <a:extLst>
              <a:ext uri="{FF2B5EF4-FFF2-40B4-BE49-F238E27FC236}">
                <a16:creationId xmlns:a16="http://schemas.microsoft.com/office/drawing/2014/main" id="{613A119A-A098-B67E-B47D-6A8320C1B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41" y="3786"/>
            <a:ext cx="2787549" cy="6857997"/>
          </a:xfrm>
          <a:prstGeom prst="rect">
            <a:avLst/>
          </a:prstGeom>
        </p:spPr>
      </p:pic>
      <p:sp>
        <p:nvSpPr>
          <p:cNvPr id="14" name="Rettangolo 13">
            <a:hlinkClick r:id="" action="ppaction://noaction"/>
            <a:extLst>
              <a:ext uri="{FF2B5EF4-FFF2-40B4-BE49-F238E27FC236}">
                <a16:creationId xmlns:a16="http://schemas.microsoft.com/office/drawing/2014/main" id="{081C023D-1553-1B4C-83C1-0BF80A105F12}"/>
              </a:ext>
            </a:extLst>
          </p:cNvPr>
          <p:cNvSpPr/>
          <p:nvPr/>
        </p:nvSpPr>
        <p:spPr>
          <a:xfrm>
            <a:off x="457030" y="182315"/>
            <a:ext cx="1679419" cy="83099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HF</a:t>
            </a:r>
            <a:r>
              <a:rPr lang="cs-CZ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  <a:p>
            <a:r>
              <a:rPr lang="cs-CZ" sz="24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Home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5" name="Connettore 1 73">
            <a:extLst>
              <a:ext uri="{FF2B5EF4-FFF2-40B4-BE49-F238E27FC236}">
                <a16:creationId xmlns:a16="http://schemas.microsoft.com/office/drawing/2014/main" id="{7355C77F-B964-8964-6FB4-E92A39A09433}"/>
              </a:ext>
            </a:extLst>
          </p:cNvPr>
          <p:cNvCxnSpPr>
            <a:cxnSpLocks/>
          </p:cNvCxnSpPr>
          <p:nvPr/>
        </p:nvCxnSpPr>
        <p:spPr>
          <a:xfrm>
            <a:off x="238551" y="110209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tangolo 15">
            <a:hlinkClick r:id="" action="ppaction://noaction"/>
            <a:extLst>
              <a:ext uri="{FF2B5EF4-FFF2-40B4-BE49-F238E27FC236}">
                <a16:creationId xmlns:a16="http://schemas.microsoft.com/office/drawing/2014/main" id="{78870D25-830D-A4F5-B9EE-4C8A1E611A53}"/>
              </a:ext>
            </a:extLst>
          </p:cNvPr>
          <p:cNvSpPr/>
          <p:nvPr/>
        </p:nvSpPr>
        <p:spPr>
          <a:xfrm>
            <a:off x="562540" y="1255388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23" name="Connettore 1 73">
            <a:extLst>
              <a:ext uri="{FF2B5EF4-FFF2-40B4-BE49-F238E27FC236}">
                <a16:creationId xmlns:a16="http://schemas.microsoft.com/office/drawing/2014/main" id="{889CFC56-A363-47E6-AA4F-C7AF9EA681D2}"/>
              </a:ext>
            </a:extLst>
          </p:cNvPr>
          <p:cNvCxnSpPr>
            <a:cxnSpLocks/>
          </p:cNvCxnSpPr>
          <p:nvPr/>
        </p:nvCxnSpPr>
        <p:spPr>
          <a:xfrm>
            <a:off x="238551" y="510530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41">
            <a:extLst>
              <a:ext uri="{FF2B5EF4-FFF2-40B4-BE49-F238E27FC236}">
                <a16:creationId xmlns:a16="http://schemas.microsoft.com/office/drawing/2014/main" id="{8F1BD20F-8E58-935F-69C3-7F867485B731}"/>
              </a:ext>
            </a:extLst>
          </p:cNvPr>
          <p:cNvCxnSpPr>
            <a:cxnSpLocks/>
          </p:cNvCxnSpPr>
          <p:nvPr/>
        </p:nvCxnSpPr>
        <p:spPr>
          <a:xfrm flipH="1">
            <a:off x="3427138" y="6553475"/>
            <a:ext cx="7658749" cy="0"/>
          </a:xfrm>
          <a:prstGeom prst="line">
            <a:avLst/>
          </a:prstGeom>
          <a:ln>
            <a:solidFill>
              <a:srgbClr val="4B53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Immagine 53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1DBB4208-499C-29B5-812C-092126482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1114" y="78146"/>
            <a:ext cx="305498" cy="624884"/>
          </a:xfrm>
          <a:prstGeom prst="rect">
            <a:avLst/>
          </a:prstGeom>
        </p:spPr>
      </p:pic>
      <p:pic>
        <p:nvPicPr>
          <p:cNvPr id="55" name="Immagine 5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49055E8E-EDA7-8727-4C1D-737E18050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892" y="246377"/>
            <a:ext cx="253608" cy="518743"/>
          </a:xfrm>
          <a:prstGeom prst="rect">
            <a:avLst/>
          </a:prstGeom>
        </p:spPr>
      </p:pic>
      <p:grpSp>
        <p:nvGrpSpPr>
          <p:cNvPr id="84" name="Gruppo 83">
            <a:extLst>
              <a:ext uri="{FF2B5EF4-FFF2-40B4-BE49-F238E27FC236}">
                <a16:creationId xmlns:a16="http://schemas.microsoft.com/office/drawing/2014/main" id="{D1C05CBF-FC43-8C58-AF58-2504BBBD1473}"/>
              </a:ext>
            </a:extLst>
          </p:cNvPr>
          <p:cNvGrpSpPr/>
          <p:nvPr/>
        </p:nvGrpSpPr>
        <p:grpSpPr>
          <a:xfrm>
            <a:off x="4751076" y="1086016"/>
            <a:ext cx="4964978" cy="3716120"/>
            <a:chOff x="4405716" y="1013489"/>
            <a:chExt cx="4317717" cy="3716120"/>
          </a:xfrm>
        </p:grpSpPr>
        <p:sp>
          <p:nvSpPr>
            <p:cNvPr id="44" name="TextBox 21">
              <a:extLst>
                <a:ext uri="{FF2B5EF4-FFF2-40B4-BE49-F238E27FC236}">
                  <a16:creationId xmlns:a16="http://schemas.microsoft.com/office/drawing/2014/main" id="{5E5FFF79-3696-3504-F5B1-2E1592AC8DC7}"/>
                </a:ext>
              </a:extLst>
            </p:cNvPr>
            <p:cNvSpPr txBox="1"/>
            <p:nvPr/>
          </p:nvSpPr>
          <p:spPr>
            <a:xfrm>
              <a:off x="4405716" y="1295336"/>
              <a:ext cx="4281231" cy="3434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Bez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kartáčový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motor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400 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W 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generuje </a:t>
              </a:r>
              <a:r>
                <a:rPr lang="en-US" altLang="zh-CN" sz="105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až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150 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AW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(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 Turbo režimu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)</a:t>
              </a:r>
              <a:endParaRPr lang="cs-CZ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Provozní doba: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Standardní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režim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30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min</a:t>
              </a:r>
              <a:endParaRPr lang="cs-CZ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lvl="2">
                <a:spcBef>
                  <a:spcPts val="200"/>
                </a:spcBef>
                <a:defRPr/>
              </a:pP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  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Turbo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režim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15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min</a:t>
              </a:r>
              <a:endParaRPr lang="cs-CZ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lvl="2">
                <a:spcBef>
                  <a:spcPts val="200"/>
                </a:spcBef>
                <a:defRPr/>
              </a:pP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  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ECO </a:t>
              </a:r>
              <a:r>
                <a:rPr lang="en-US" altLang="zh-CN" sz="105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režim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</a:t>
              </a:r>
              <a:r>
                <a:rPr lang="en-US" altLang="zh-CN" sz="105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až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60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minut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(v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ruční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verzi)</a:t>
              </a: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22,2 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/ 25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00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mAh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lithium-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iontová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baterie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endParaRPr lang="cs-CZ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Vícevrstvý filtrační systém zachytí až 99,9 % prachu díky 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filtru HEPA 13</a:t>
              </a: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Cyklónový separační systém </a:t>
              </a: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i</a:t>
              </a:r>
              <a:r>
                <a:rPr lang="en-US" altLang="zh-CN" sz="105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ntuitivní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b="1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uživatelsk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ý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displej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na rukojeti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zobrazující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stav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baterie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</a:t>
              </a:r>
              <a:endParaRPr lang="cs-CZ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lvl="0">
                <a:spcBef>
                  <a:spcPts val="200"/>
                </a:spcBef>
                <a:defRPr/>
              </a:pP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    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upozornění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a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zvolený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režim</a:t>
              </a:r>
              <a:endParaRPr lang="cs-CZ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3 režimy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pro každou potřebu: 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Turbo/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Standard/</a:t>
              </a:r>
              <a:r>
                <a:rPr lang="en-US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ECO</a:t>
              </a:r>
              <a:endParaRPr lang="cs-CZ" altLang="zh-CN" sz="105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Parkovací pozice </a:t>
              </a:r>
              <a:r>
                <a:rPr lang="en-US" altLang="zh-CN" sz="1050" b="1" dirty="0" err="1">
                  <a:solidFill>
                    <a:prstClr val="black"/>
                  </a:solidFill>
                  <a:latin typeface="Calibri" panose="020F0502020204030204"/>
                  <a:ea typeface="微软雅黑"/>
                  <a:cs typeface="Calibri"/>
                </a:rPr>
                <a:t>QuickPark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/>
                  <a:cs typeface="Calibri"/>
                </a:rPr>
                <a:t>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/>
                  <a:cs typeface="Calibri"/>
                </a:rPr>
                <a:t>pro pohodlné zvládání rychlých úkolů</a:t>
              </a: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/>
                  <a:cs typeface="Calibri"/>
                </a:rPr>
                <a:t>Kapacita nádoby na prach 0,7 l se systémem </a:t>
              </a: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/>
                  <a:cs typeface="Calibri"/>
                </a:rPr>
                <a:t>snadného vyprazdňování </a:t>
              </a: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050" b="1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Integrovaný prachový kartáč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pro snadný </a:t>
              </a:r>
              <a:r>
                <a:rPr lang="cs-CZ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uklid</a:t>
              </a:r>
              <a:endParaRPr lang="cs-CZ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Vyjímatelný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a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omyvatelný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filtr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HEPA 13 a nádoba na prach</a:t>
              </a: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Vyjímatelná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baterie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, </a:t>
              </a: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snadné nabíjení kdekoliv</a:t>
              </a: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Doba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nabíjení</a:t>
              </a:r>
              <a:r>
                <a:rPr lang="en-US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: 3,5 </a:t>
              </a:r>
              <a:r>
                <a:rPr lang="en-US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hodiny</a:t>
              </a:r>
              <a:endParaRPr lang="cs-CZ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L="171450" lvl="0" indent="-171450">
                <a:spcBef>
                  <a:spcPts val="200"/>
                </a:spcBef>
                <a:buFont typeface="Arial" panose="020B0604020202020204" pitchFamily="34" charset="0"/>
                <a:buChar char="•"/>
                <a:defRPr/>
              </a:pPr>
              <a:r>
                <a:rPr lang="cs-CZ" altLang="zh-CN" sz="1050" dirty="0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Hlučnost 86 </a:t>
              </a:r>
              <a:r>
                <a:rPr lang="cs-CZ" altLang="zh-CN" sz="1050" dirty="0" err="1">
                  <a:solidFill>
                    <a:prstClr val="black"/>
                  </a:solidFill>
                  <a:latin typeface="Calibri" panose="020F0502020204030204"/>
                  <a:ea typeface="微软雅黑" panose="020B0503020204020204" pitchFamily="34" charset="-122"/>
                </a:rPr>
                <a:t>dBA</a:t>
              </a:r>
              <a:endParaRPr lang="cs-CZ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US" altLang="zh-CN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29" name="Gruppo 28">
              <a:extLst>
                <a:ext uri="{FF2B5EF4-FFF2-40B4-BE49-F238E27FC236}">
                  <a16:creationId xmlns:a16="http://schemas.microsoft.com/office/drawing/2014/main" id="{2896F768-00E2-1E10-279C-E597AFCDB8A2}"/>
                </a:ext>
              </a:extLst>
            </p:cNvPr>
            <p:cNvGrpSpPr/>
            <p:nvPr/>
          </p:nvGrpSpPr>
          <p:grpSpPr>
            <a:xfrm>
              <a:off x="4407338" y="1013489"/>
              <a:ext cx="4316095" cy="358446"/>
              <a:chOff x="4407338" y="1013489"/>
              <a:chExt cx="4316095" cy="358446"/>
            </a:xfrm>
          </p:grpSpPr>
          <p:sp>
            <p:nvSpPr>
              <p:cNvPr id="45" name="Rettangolo 44">
                <a:extLst>
                  <a:ext uri="{FF2B5EF4-FFF2-40B4-BE49-F238E27FC236}">
                    <a16:creationId xmlns:a16="http://schemas.microsoft.com/office/drawing/2014/main" id="{C90CA9FE-C2F9-7206-6993-7AF3C5E1830C}"/>
                  </a:ext>
                </a:extLst>
              </p:cNvPr>
              <p:cNvSpPr/>
              <p:nvPr/>
            </p:nvSpPr>
            <p:spPr>
              <a:xfrm>
                <a:off x="4642355" y="1064158"/>
                <a:ext cx="4081078" cy="307777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lang="cs-CZ" sz="1400" b="1" dirty="0">
                    <a:solidFill>
                      <a:prstClr val="black"/>
                    </a:solidFill>
                    <a:latin typeface="Calibri" panose="020F0502020204030204"/>
                  </a:rPr>
                  <a:t>TECHNICKÉ PARAMETRY A VÝBAVA</a:t>
                </a:r>
                <a:endPara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2" name="Immagine 21" descr="Immagine che contiene Policromia, schermata, rosso, Carminio&#10;&#10;Descrizione generata automaticamente">
                <a:extLst>
                  <a:ext uri="{FF2B5EF4-FFF2-40B4-BE49-F238E27FC236}">
                    <a16:creationId xmlns:a16="http://schemas.microsoft.com/office/drawing/2014/main" id="{5E698D5B-54D8-E933-66D1-C0D4B99A7B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07338" y="1013489"/>
                <a:ext cx="166354" cy="340270"/>
              </a:xfrm>
              <a:prstGeom prst="rect">
                <a:avLst/>
              </a:prstGeom>
            </p:spPr>
          </p:pic>
        </p:grpSp>
      </p:grp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9A6EB79C-6D90-A993-ACA4-526414BD5141}"/>
              </a:ext>
            </a:extLst>
          </p:cNvPr>
          <p:cNvGrpSpPr/>
          <p:nvPr/>
        </p:nvGrpSpPr>
        <p:grpSpPr>
          <a:xfrm>
            <a:off x="9613827" y="883590"/>
            <a:ext cx="2339622" cy="360785"/>
            <a:chOff x="4199413" y="926218"/>
            <a:chExt cx="2339622" cy="360785"/>
          </a:xfrm>
        </p:grpSpPr>
        <p:grpSp>
          <p:nvGrpSpPr>
            <p:cNvPr id="64" name="Gruppo 63">
              <a:extLst>
                <a:ext uri="{FF2B5EF4-FFF2-40B4-BE49-F238E27FC236}">
                  <a16:creationId xmlns:a16="http://schemas.microsoft.com/office/drawing/2014/main" id="{B03E6F54-2EE5-A56F-95BE-43397F03D4EC}"/>
                </a:ext>
              </a:extLst>
            </p:cNvPr>
            <p:cNvGrpSpPr/>
            <p:nvPr/>
          </p:nvGrpSpPr>
          <p:grpSpPr>
            <a:xfrm>
              <a:off x="4384955" y="1010004"/>
              <a:ext cx="2154080" cy="276999"/>
              <a:chOff x="7776401" y="1508601"/>
              <a:chExt cx="1173805" cy="322285"/>
            </a:xfrm>
          </p:grpSpPr>
          <p:sp>
            <p:nvSpPr>
              <p:cNvPr id="66" name="Rettangolo 65">
                <a:extLst>
                  <a:ext uri="{FF2B5EF4-FFF2-40B4-BE49-F238E27FC236}">
                    <a16:creationId xmlns:a16="http://schemas.microsoft.com/office/drawing/2014/main" id="{4D446855-9454-DFFE-DB61-CA830425D338}"/>
                  </a:ext>
                </a:extLst>
              </p:cNvPr>
              <p:cNvSpPr/>
              <p:nvPr/>
            </p:nvSpPr>
            <p:spPr>
              <a:xfrm>
                <a:off x="7776401" y="1508601"/>
                <a:ext cx="1173805" cy="322285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kumimoji="0" lang="cs-CZ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SACÍ VÝKON AŽ 150 </a:t>
                </a:r>
                <a:r>
                  <a:rPr lang="cs-CZ" b="1" baseline="30000" dirty="0">
                    <a:solidFill>
                      <a:prstClr val="black"/>
                    </a:solidFill>
                    <a:latin typeface="Calibri" panose="020F0502020204030204"/>
                  </a:rPr>
                  <a:t>AW</a:t>
                </a:r>
                <a:endParaRPr kumimoji="0" lang="it-IT" b="1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67" name="Connettore 1 64">
                <a:extLst>
                  <a:ext uri="{FF2B5EF4-FFF2-40B4-BE49-F238E27FC236}">
                    <a16:creationId xmlns:a16="http://schemas.microsoft.com/office/drawing/2014/main" id="{C0FD67D0-9F4A-73A7-796E-FA7F1A4CFF2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78783" y="1777358"/>
                <a:ext cx="453426" cy="0"/>
              </a:xfrm>
              <a:prstGeom prst="line">
                <a:avLst/>
              </a:prstGeom>
              <a:ln>
                <a:solidFill>
                  <a:srgbClr val="4B5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5" name="Immagine 6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47CB63AA-CF5E-A79B-B4E1-8E6C36F72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99413" y="926218"/>
              <a:ext cx="166354" cy="340270"/>
            </a:xfrm>
            <a:prstGeom prst="rect">
              <a:avLst/>
            </a:prstGeom>
          </p:spPr>
        </p:pic>
      </p:grpSp>
      <p:grpSp>
        <p:nvGrpSpPr>
          <p:cNvPr id="73" name="Gruppo 72">
            <a:extLst>
              <a:ext uri="{FF2B5EF4-FFF2-40B4-BE49-F238E27FC236}">
                <a16:creationId xmlns:a16="http://schemas.microsoft.com/office/drawing/2014/main" id="{FCEDA805-2A74-9696-2A21-700E8481E427}"/>
              </a:ext>
            </a:extLst>
          </p:cNvPr>
          <p:cNvGrpSpPr/>
          <p:nvPr/>
        </p:nvGrpSpPr>
        <p:grpSpPr>
          <a:xfrm>
            <a:off x="9638654" y="2627665"/>
            <a:ext cx="2588644" cy="387854"/>
            <a:chOff x="4224240" y="875041"/>
            <a:chExt cx="2588644" cy="387854"/>
          </a:xfrm>
        </p:grpSpPr>
        <p:sp>
          <p:nvSpPr>
            <p:cNvPr id="76" name="Rettangolo 75">
              <a:extLst>
                <a:ext uri="{FF2B5EF4-FFF2-40B4-BE49-F238E27FC236}">
                  <a16:creationId xmlns:a16="http://schemas.microsoft.com/office/drawing/2014/main" id="{64BA5950-B56C-4D6B-46A7-D5D49368FA90}"/>
                </a:ext>
              </a:extLst>
            </p:cNvPr>
            <p:cNvSpPr/>
            <p:nvPr/>
          </p:nvSpPr>
          <p:spPr>
            <a:xfrm>
              <a:off x="4420246" y="985896"/>
              <a:ext cx="239263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lang="cs-CZ" b="1" baseline="30000" dirty="0">
                  <a:solidFill>
                    <a:prstClr val="black"/>
                  </a:solidFill>
                  <a:latin typeface="Calibri" panose="020F0502020204030204"/>
                </a:rPr>
                <a:t>FILTR </a:t>
              </a:r>
              <a:r>
                <a:rPr kumimoji="0" lang="cs-CZ" b="1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HEPA 13 </a:t>
              </a:r>
              <a:endParaRPr kumimoji="0" lang="it-IT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5" name="Immagine 7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38E5C38C-5535-FC47-8C7E-59156F47B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24240" y="875041"/>
              <a:ext cx="166354" cy="340270"/>
            </a:xfrm>
            <a:prstGeom prst="rect">
              <a:avLst/>
            </a:prstGeom>
          </p:spPr>
        </p:pic>
      </p:grpSp>
      <p:grpSp>
        <p:nvGrpSpPr>
          <p:cNvPr id="80" name="Gruppo 79">
            <a:extLst>
              <a:ext uri="{FF2B5EF4-FFF2-40B4-BE49-F238E27FC236}">
                <a16:creationId xmlns:a16="http://schemas.microsoft.com/office/drawing/2014/main" id="{0B932C9F-96FE-A90F-B8CE-CF9FDF0A1C64}"/>
              </a:ext>
            </a:extLst>
          </p:cNvPr>
          <p:cNvGrpSpPr/>
          <p:nvPr/>
        </p:nvGrpSpPr>
        <p:grpSpPr>
          <a:xfrm>
            <a:off x="9834658" y="4541795"/>
            <a:ext cx="2082105" cy="308540"/>
            <a:chOff x="7774955" y="1418376"/>
            <a:chExt cx="759994" cy="358982"/>
          </a:xfrm>
        </p:grpSpPr>
        <p:sp>
          <p:nvSpPr>
            <p:cNvPr id="82" name="Rettangolo 81">
              <a:extLst>
                <a:ext uri="{FF2B5EF4-FFF2-40B4-BE49-F238E27FC236}">
                  <a16:creationId xmlns:a16="http://schemas.microsoft.com/office/drawing/2014/main" id="{438BEC57-8CEC-7F7D-D300-2B0C16E3708D}"/>
                </a:ext>
              </a:extLst>
            </p:cNvPr>
            <p:cNvSpPr/>
            <p:nvPr/>
          </p:nvSpPr>
          <p:spPr>
            <a:xfrm>
              <a:off x="7774955" y="1418376"/>
              <a:ext cx="759994" cy="322284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kumimoji="0" lang="cs-CZ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AŽ 60 M</a:t>
              </a:r>
              <a:r>
                <a:rPr lang="cs-CZ" sz="12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INUT PROVOZU</a:t>
              </a:r>
              <a:endPara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83" name="Connettore 1 64">
              <a:extLst>
                <a:ext uri="{FF2B5EF4-FFF2-40B4-BE49-F238E27FC236}">
                  <a16:creationId xmlns:a16="http://schemas.microsoft.com/office/drawing/2014/main" id="{7EF8DD32-42F0-78F7-43E2-5AAD4022F0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78783" y="1777358"/>
              <a:ext cx="452886" cy="0"/>
            </a:xfrm>
            <a:prstGeom prst="line">
              <a:avLst/>
            </a:prstGeom>
            <a:ln>
              <a:solidFill>
                <a:srgbClr val="4B53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uppo 86">
            <a:extLst>
              <a:ext uri="{FF2B5EF4-FFF2-40B4-BE49-F238E27FC236}">
                <a16:creationId xmlns:a16="http://schemas.microsoft.com/office/drawing/2014/main" id="{B1DCB57E-2D5B-EA6B-7058-175972867287}"/>
              </a:ext>
            </a:extLst>
          </p:cNvPr>
          <p:cNvGrpSpPr/>
          <p:nvPr/>
        </p:nvGrpSpPr>
        <p:grpSpPr>
          <a:xfrm>
            <a:off x="4776863" y="4598140"/>
            <a:ext cx="4881436" cy="576032"/>
            <a:chOff x="4421224" y="213588"/>
            <a:chExt cx="4337009" cy="576032"/>
          </a:xfrm>
        </p:grpSpPr>
        <p:sp>
          <p:nvSpPr>
            <p:cNvPr id="90" name="Rettangolo 89">
              <a:extLst>
                <a:ext uri="{FF2B5EF4-FFF2-40B4-BE49-F238E27FC236}">
                  <a16:creationId xmlns:a16="http://schemas.microsoft.com/office/drawing/2014/main" id="{4ADF30C2-609E-D993-7F47-699FAC008479}"/>
                </a:ext>
              </a:extLst>
            </p:cNvPr>
            <p:cNvSpPr/>
            <p:nvPr/>
          </p:nvSpPr>
          <p:spPr>
            <a:xfrm>
              <a:off x="4677155" y="266400"/>
              <a:ext cx="4081078" cy="523220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kumimoji="0" lang="cs-CZ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HUBICE </a:t>
              </a:r>
              <a:r>
                <a:rPr lang="cs-CZ" sz="1400" b="1" dirty="0">
                  <a:solidFill>
                    <a:prstClr val="black"/>
                  </a:solidFill>
                  <a:latin typeface="Calibri" panose="020F0502020204030204"/>
                </a:rPr>
                <a:t>ALL FLOORS</a:t>
              </a:r>
              <a:r>
                <a: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9" name="Immagine 88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60C5676C-D48C-A81A-26BC-6E2D704F6F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21224" y="213588"/>
              <a:ext cx="166354" cy="340270"/>
            </a:xfrm>
            <a:prstGeom prst="rect">
              <a:avLst/>
            </a:prstGeom>
          </p:spPr>
        </p:pic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B24D8739-9EC1-2C51-02F8-3CA14741ABBA}"/>
              </a:ext>
            </a:extLst>
          </p:cNvPr>
          <p:cNvGrpSpPr>
            <a:grpSpLocks noChangeAspect="1"/>
          </p:cNvGrpSpPr>
          <p:nvPr/>
        </p:nvGrpSpPr>
        <p:grpSpPr>
          <a:xfrm>
            <a:off x="10991374" y="45656"/>
            <a:ext cx="1121910" cy="648000"/>
            <a:chOff x="11069736" y="32861"/>
            <a:chExt cx="1042743" cy="602274"/>
          </a:xfrm>
        </p:grpSpPr>
        <p:sp>
          <p:nvSpPr>
            <p:cNvPr id="42" name="Rettangolo 41">
              <a:extLst>
                <a:ext uri="{FF2B5EF4-FFF2-40B4-BE49-F238E27FC236}">
                  <a16:creationId xmlns:a16="http://schemas.microsoft.com/office/drawing/2014/main" id="{6FCDA7B4-88ED-6E90-F22D-D442EE1A5148}"/>
                </a:ext>
              </a:extLst>
            </p:cNvPr>
            <p:cNvSpPr/>
            <p:nvPr/>
          </p:nvSpPr>
          <p:spPr>
            <a:xfrm>
              <a:off x="11094718" y="32861"/>
              <a:ext cx="1017761" cy="5868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0" name="Immagine 99" descr="Immagine che contiene nero, oscurità&#10;&#10;Descrizione generata automaticamente">
              <a:extLst>
                <a:ext uri="{FF2B5EF4-FFF2-40B4-BE49-F238E27FC236}">
                  <a16:creationId xmlns:a16="http://schemas.microsoft.com/office/drawing/2014/main" id="{CB22EDDC-9B2F-3F87-3205-73AB12E9F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69736" y="67726"/>
              <a:ext cx="1017952" cy="567409"/>
            </a:xfrm>
            <a:prstGeom prst="rect">
              <a:avLst/>
            </a:prstGeom>
          </p:spPr>
        </p:pic>
      </p:grpSp>
      <p:sp>
        <p:nvSpPr>
          <p:cNvPr id="5" name="TextBox 21">
            <a:extLst>
              <a:ext uri="{FF2B5EF4-FFF2-40B4-BE49-F238E27FC236}">
                <a16:creationId xmlns:a16="http://schemas.microsoft.com/office/drawing/2014/main" id="{28401DF0-C9D7-F5EF-40E7-B4C20435F437}"/>
              </a:ext>
            </a:extLst>
          </p:cNvPr>
          <p:cNvSpPr txBox="1"/>
          <p:nvPr/>
        </p:nvSpPr>
        <p:spPr>
          <a:xfrm>
            <a:off x="3177744" y="-20200"/>
            <a:ext cx="8137955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HF310H 011 – AKUMULÁTOROVÝ VYSAVAČ HF3</a:t>
            </a:r>
          </a:p>
          <a:p>
            <a:pPr>
              <a:defRPr/>
            </a:pPr>
            <a:r>
              <a:rPr lang="cs-CZ" altLang="zh-CN" sz="1300" dirty="0">
                <a:solidFill>
                  <a:prstClr val="black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Použití na všechny povrchy</a:t>
            </a:r>
            <a:r>
              <a:rPr lang="cs-CZ" sz="13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300" dirty="0">
                <a:latin typeface="Calibri" panose="020F0502020204030204" pitchFamily="34" charset="0"/>
                <a:cs typeface="Calibri" panose="020F0502020204030204" pitchFamily="34" charset="0"/>
              </a:rPr>
              <a:t>technologie </a:t>
            </a:r>
            <a:r>
              <a:rPr kumimoji="0" lang="en-US" altLang="zh-CN" sz="13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ANTI-TWIST</a:t>
            </a:r>
            <a:r>
              <a:rPr kumimoji="0" lang="en-US" altLang="zh-CN" sz="1300" b="1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TM</a:t>
            </a:r>
            <a:r>
              <a:rPr kumimoji="0" lang="cs-CZ" altLang="zh-CN" sz="1300" b="1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kumimoji="0" lang="cs-CZ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proti namotávání vlasů a </a:t>
            </a:r>
            <a:r>
              <a:rPr kumimoji="0" lang="cs-CZ" sz="13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nečistot, </a:t>
            </a:r>
            <a:r>
              <a:rPr kumimoji="0" lang="cs-CZ" sz="13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až 60 min. </a:t>
            </a:r>
            <a:r>
              <a:rPr kumimoji="0" lang="cs-CZ" sz="13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provozu, </a:t>
            </a:r>
          </a:p>
          <a:p>
            <a:pPr>
              <a:defRPr/>
            </a:pPr>
            <a:r>
              <a:rPr kumimoji="0" lang="cs-CZ" sz="13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výkon </a:t>
            </a:r>
            <a:r>
              <a:rPr lang="cs-CZ" sz="1300" b="1" dirty="0">
                <a:latin typeface="Calibri" panose="020F0502020204030204" pitchFamily="34" charset="0"/>
                <a:cs typeface="Calibri" panose="020F0502020204030204" pitchFamily="34" charset="0"/>
              </a:rPr>
              <a:t>150</a:t>
            </a:r>
            <a:r>
              <a:rPr kumimoji="0" lang="cs-CZ" sz="13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AW</a:t>
            </a:r>
            <a:r>
              <a:rPr kumimoji="0" lang="cs-CZ" sz="13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r</a:t>
            </a:r>
            <a:r>
              <a:rPr lang="cs-CZ" sz="1300" dirty="0" err="1">
                <a:latin typeface="Calibri" panose="020F0502020204030204" pitchFamily="34" charset="0"/>
                <a:cs typeface="Calibri" panose="020F0502020204030204" pitchFamily="34" charset="0"/>
              </a:rPr>
              <a:t>ežimy</a:t>
            </a:r>
            <a:r>
              <a:rPr lang="cs-CZ" sz="1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300" b="1" dirty="0">
                <a:latin typeface="Calibri" panose="020F0502020204030204" pitchFamily="34" charset="0"/>
                <a:cs typeface="Calibri" panose="020F0502020204030204" pitchFamily="34" charset="0"/>
              </a:rPr>
              <a:t>ECO, TURBO</a:t>
            </a:r>
            <a:r>
              <a:rPr lang="cs-CZ" sz="1300" dirty="0">
                <a:latin typeface="Calibri" panose="020F0502020204030204" pitchFamily="34" charset="0"/>
                <a:cs typeface="Calibri" panose="020F0502020204030204" pitchFamily="34" charset="0"/>
              </a:rPr>
              <a:t>, STANDARD, filtr </a:t>
            </a:r>
            <a:r>
              <a:rPr lang="cs-CZ" sz="1300" b="1" dirty="0">
                <a:latin typeface="Calibri" panose="020F0502020204030204" pitchFamily="34" charset="0"/>
                <a:cs typeface="Calibri" panose="020F0502020204030204" pitchFamily="34" charset="0"/>
              </a:rPr>
              <a:t>HEPA 13</a:t>
            </a:r>
            <a:r>
              <a:rPr lang="cs-CZ" sz="1300" dirty="0">
                <a:latin typeface="Calibri" panose="020F0502020204030204" pitchFamily="34" charset="0"/>
                <a:cs typeface="Calibri" panose="020F0502020204030204" pitchFamily="34" charset="0"/>
              </a:rPr>
              <a:t>, parkovací pozice </a:t>
            </a:r>
            <a:r>
              <a:rPr lang="cs-CZ" sz="13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Quick</a:t>
            </a:r>
            <a:r>
              <a:rPr lang="en-GB" sz="13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</a:t>
            </a:r>
            <a:r>
              <a:rPr lang="cs-CZ" sz="13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k, </a:t>
            </a:r>
            <a:r>
              <a:rPr lang="cs-CZ" sz="1300" dirty="0">
                <a:latin typeface="Calibri" panose="020F0502020204030204" pitchFamily="34" charset="0"/>
                <a:cs typeface="Calibri" panose="020F0502020204030204" pitchFamily="34" charset="0"/>
              </a:rPr>
              <a:t>LED osvětlení hubice, </a:t>
            </a:r>
          </a:p>
          <a:p>
            <a:pPr>
              <a:defRPr/>
            </a:pPr>
            <a:r>
              <a:rPr lang="cs-CZ" sz="1300" dirty="0">
                <a:latin typeface="Calibri" panose="020F0502020204030204" pitchFamily="34" charset="0"/>
                <a:cs typeface="Calibri" panose="020F0502020204030204" pitchFamily="34" charset="0"/>
              </a:rPr>
              <a:t>snadné nabíjení kdekoliv, držák na stěnu s nabíjením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Rettangolo 16">
            <a:hlinkClick r:id="" action="ppaction://noaction"/>
            <a:extLst>
              <a:ext uri="{FF2B5EF4-FFF2-40B4-BE49-F238E27FC236}">
                <a16:creationId xmlns:a16="http://schemas.microsoft.com/office/drawing/2014/main" id="{6594A5E3-7CDE-FD86-193A-B309933E6C66}"/>
              </a:ext>
            </a:extLst>
          </p:cNvPr>
          <p:cNvSpPr/>
          <p:nvPr/>
        </p:nvSpPr>
        <p:spPr>
          <a:xfrm>
            <a:off x="256413" y="1284390"/>
            <a:ext cx="2599534" cy="2123658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LOGISTICKÁ DATA</a:t>
            </a: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KÓD: 	            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9401115</a:t>
            </a: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EAN:     	      </a:t>
            </a:r>
            <a:r>
              <a:rPr lang="en-US" sz="11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8059019116365 </a:t>
            </a:r>
            <a:endParaRPr lang="cs-CZ" sz="11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BARVA: 	         URBAN ČERNÁ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SVĚTLE ŠEDÁ METALÍZA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VÝROBKU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109 x 25,2 x 20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ČISTÁ VÁHA VÝROBKU (KG)      2,54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BALENÍ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18 x 67,5 x 27,5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HRUBÁ VÁHA S OBALEM (KG)  4,75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869E7A3-9777-9015-0C34-4AF3B2168E15}"/>
              </a:ext>
            </a:extLst>
          </p:cNvPr>
          <p:cNvSpPr txBox="1"/>
          <p:nvPr/>
        </p:nvSpPr>
        <p:spPr>
          <a:xfrm>
            <a:off x="187892" y="3523244"/>
            <a:ext cx="2503477" cy="190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b="1" dirty="0">
                <a:solidFill>
                  <a:schemeClr val="bg1"/>
                </a:solidFill>
                <a:latin typeface="Calibri" panose="020F0502020204030204"/>
              </a:rPr>
              <a:t>VÝKON A VLASTNOSTI: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1100" dirty="0">
              <a:solidFill>
                <a:schemeClr val="bg1"/>
              </a:solidFill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POUŽITÍ: VŠECHNY POVRCHY	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VÝKON (W)	                           400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OBJEM  NÁDOBY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NA PRACH (L)                                0,7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CYKLÓNOVÝ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SEPARAČNÍ SYSTÉM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ODNÍMATELNÁ RUČNÍ JEDNOTKA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1100" dirty="0"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900" dirty="0">
              <a:solidFill>
                <a:prstClr val="white"/>
              </a:solidFill>
              <a:latin typeface="Calibri" panose="020F0502020204030204"/>
            </a:endParaRPr>
          </a:p>
          <a:p>
            <a:endParaRPr lang="cs-CZ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C92C56A7-601B-7070-643E-687FD75FDD7B}"/>
              </a:ext>
            </a:extLst>
          </p:cNvPr>
          <p:cNvSpPr txBox="1"/>
          <p:nvPr/>
        </p:nvSpPr>
        <p:spPr>
          <a:xfrm>
            <a:off x="146206" y="5170737"/>
            <a:ext cx="233335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CO JE SOUČÁSTÍ BALENÍ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: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Štěrbinová hubice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Integrovaný prachový kartáč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1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Nástěnný držák </a:t>
            </a: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na vysavač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     i příslušenství s nabíjením</a:t>
            </a:r>
            <a:endParaRPr kumimoji="0" lang="cs-CZ" sz="11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Nabíječka</a:t>
            </a:r>
            <a:endParaRPr kumimoji="0" lang="cs-CZ" sz="11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A659A2E1-64E0-8E48-76EB-8BDBBB6040F6}"/>
              </a:ext>
            </a:extLst>
          </p:cNvPr>
          <p:cNvSpPr txBox="1"/>
          <p:nvPr/>
        </p:nvSpPr>
        <p:spPr>
          <a:xfrm>
            <a:off x="4739530" y="4982418"/>
            <a:ext cx="4370621" cy="1249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cs-CZ" sz="1050" dirty="0">
                <a:solidFill>
                  <a:prstClr val="black"/>
                </a:solidFill>
                <a:latin typeface="Calibri" panose="020F0502020204030204"/>
              </a:rPr>
              <a:t>Hlavní motorizovaná hubice </a:t>
            </a:r>
            <a:r>
              <a:rPr lang="cs-CZ" sz="1050" b="1" dirty="0">
                <a:solidFill>
                  <a:prstClr val="black"/>
                </a:solidFill>
                <a:latin typeface="Calibri" panose="020F0502020204030204"/>
              </a:rPr>
              <a:t>s předním LED osvětlením </a:t>
            </a:r>
          </a:p>
          <a:p>
            <a:pPr lvl="0">
              <a:defRPr/>
            </a:pPr>
            <a:r>
              <a:rPr lang="cs-CZ" sz="1050" b="1" dirty="0">
                <a:solidFill>
                  <a:prstClr val="black"/>
                </a:solidFill>
                <a:latin typeface="Calibri" panose="020F0502020204030204"/>
              </a:rPr>
              <a:t>      </a:t>
            </a:r>
            <a:r>
              <a:rPr lang="cs-CZ" sz="1050" dirty="0">
                <a:solidFill>
                  <a:prstClr val="black"/>
                </a:solidFill>
                <a:latin typeface="Calibri" panose="020F0502020204030204"/>
              </a:rPr>
              <a:t>pro všechny druhy podlah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ANTI-TWIST™ </a:t>
            </a:r>
            <a:r>
              <a:rPr kumimoji="0" lang="cs-CZ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technologie </a:t>
            </a:r>
            <a:r>
              <a:rPr kumimoji="0" lang="it-IT" sz="105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 vyjímatelným rotačním kartáčem a hřebenem proti namotávání vlasů a nečistot</a:t>
            </a:r>
            <a:endParaRPr kumimoji="0" lang="cs-CZ" sz="105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altLang="zh-CN" sz="1050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Kartáč dosahující do krajů hubice </a:t>
            </a:r>
            <a:r>
              <a:rPr lang="cs-CZ" altLang="zh-CN" sz="1050" b="1" dirty="0">
                <a:solidFill>
                  <a:prstClr val="black"/>
                </a:solidFill>
                <a:latin typeface="Calibri" panose="020F0502020204030204"/>
                <a:ea typeface="微软雅黑" panose="020B0503020204020204" pitchFamily="34" charset="-122"/>
              </a:rPr>
              <a:t>pro efektivní sběr prachu podél soklových lišt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105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Immagine 7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65731F42-137F-7BB4-88D8-F4AB68921C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3696" y="4475338"/>
            <a:ext cx="166354" cy="340270"/>
          </a:xfrm>
          <a:prstGeom prst="rect">
            <a:avLst/>
          </a:prstGeom>
        </p:spPr>
      </p:pic>
      <p:pic>
        <p:nvPicPr>
          <p:cNvPr id="2" name="Picture 62" descr="A close-up of a vacuum cleaner&#10;&#10;AI-generated content may be incorrect.">
            <a:extLst>
              <a:ext uri="{FF2B5EF4-FFF2-40B4-BE49-F238E27FC236}">
                <a16:creationId xmlns:a16="http://schemas.microsoft.com/office/drawing/2014/main" id="{FE5F0095-4E2D-D57F-CB9B-C923883ED3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5" r="11241"/>
          <a:stretch>
            <a:fillRect/>
          </a:stretch>
        </p:blipFill>
        <p:spPr>
          <a:xfrm>
            <a:off x="9803740" y="1186730"/>
            <a:ext cx="1985867" cy="1392768"/>
          </a:xfrm>
          <a:prstGeom prst="rect">
            <a:avLst/>
          </a:prstGeom>
        </p:spPr>
      </p:pic>
      <p:pic>
        <p:nvPicPr>
          <p:cNvPr id="3" name="Picture 63" descr="A vacuum cleaner with a blue light&#10;&#10;AI-generated content may be incorrect.">
            <a:extLst>
              <a:ext uri="{FF2B5EF4-FFF2-40B4-BE49-F238E27FC236}">
                <a16:creationId xmlns:a16="http://schemas.microsoft.com/office/drawing/2014/main" id="{F37FEE18-A656-1C01-98AF-972F71E097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6" r="6519"/>
          <a:stretch>
            <a:fillRect/>
          </a:stretch>
        </p:blipFill>
        <p:spPr>
          <a:xfrm>
            <a:off x="9845145" y="4782331"/>
            <a:ext cx="1944461" cy="1352577"/>
          </a:xfrm>
          <a:prstGeom prst="rect">
            <a:avLst/>
          </a:prstGeom>
        </p:spPr>
      </p:pic>
      <p:pic>
        <p:nvPicPr>
          <p:cNvPr id="7" name="Picture 61">
            <a:extLst>
              <a:ext uri="{FF2B5EF4-FFF2-40B4-BE49-F238E27FC236}">
                <a16:creationId xmlns:a16="http://schemas.microsoft.com/office/drawing/2014/main" id="{46112947-C777-ACB8-E23D-45148F827C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45145" y="2941141"/>
            <a:ext cx="1944461" cy="1373198"/>
          </a:xfrm>
          <a:prstGeom prst="rect">
            <a:avLst/>
          </a:prstGeom>
        </p:spPr>
      </p:pic>
      <p:pic>
        <p:nvPicPr>
          <p:cNvPr id="4" name="Picture 8" descr="A vacuum cleaner with a long handle&#10;&#10;AI-generated content may be incorrect.">
            <a:extLst>
              <a:ext uri="{FF2B5EF4-FFF2-40B4-BE49-F238E27FC236}">
                <a16:creationId xmlns:a16="http://schemas.microsoft.com/office/drawing/2014/main" id="{49C2904C-5279-1FE1-D821-4304622812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00" t="5714" r="37706" b="3129"/>
          <a:stretch>
            <a:fillRect/>
          </a:stretch>
        </p:blipFill>
        <p:spPr>
          <a:xfrm>
            <a:off x="3439716" y="1053725"/>
            <a:ext cx="1185631" cy="468000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8F21F829-C8F2-C1E4-7424-EE13CC2C25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09737" y="2826142"/>
            <a:ext cx="1181161" cy="1682836"/>
          </a:xfrm>
          <a:prstGeom prst="rect">
            <a:avLst/>
          </a:prstGeom>
        </p:spPr>
      </p:pic>
      <p:pic>
        <p:nvPicPr>
          <p:cNvPr id="6" name="Picture 15">
            <a:extLst>
              <a:ext uri="{FF2B5EF4-FFF2-40B4-BE49-F238E27FC236}">
                <a16:creationId xmlns:a16="http://schemas.microsoft.com/office/drawing/2014/main" id="{3CE74E48-8CBA-E3CB-3925-9C44B9D6D132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002D5C"/>
              </a:clrFrom>
              <a:clrTo>
                <a:srgbClr val="002D5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18012" y="1974468"/>
            <a:ext cx="514786" cy="479172"/>
          </a:xfrm>
          <a:prstGeom prst="rect">
            <a:avLst/>
          </a:prstGeom>
        </p:spPr>
      </p:pic>
      <p:pic>
        <p:nvPicPr>
          <p:cNvPr id="13" name="Picture 17">
            <a:extLst>
              <a:ext uri="{FF2B5EF4-FFF2-40B4-BE49-F238E27FC236}">
                <a16:creationId xmlns:a16="http://schemas.microsoft.com/office/drawing/2014/main" id="{F472B864-8444-599F-2047-372ADD6AB784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002D5C"/>
              </a:clrFrom>
              <a:clrTo>
                <a:srgbClr val="002D5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18012" y="5586669"/>
            <a:ext cx="526933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42701"/>
      </p:ext>
    </p:extLst>
  </p:cSld>
  <p:clrMapOvr>
    <a:masterClrMapping/>
  </p:clrMapOvr>
</p:sld>
</file>

<file path=ppt/theme/theme1.xml><?xml version="1.0" encoding="utf-8"?>
<a:theme xmlns:a="http://schemas.openxmlformats.org/drawingml/2006/main" name="Light background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B57EC41E3EE842998B0565B9850CC9" ma:contentTypeVersion="14" ma:contentTypeDescription="Create a new document." ma:contentTypeScope="" ma:versionID="26f47b6eaa031de2e944ed89fdbee32d">
  <xsd:schema xmlns:xsd="http://www.w3.org/2001/XMLSchema" xmlns:xs="http://www.w3.org/2001/XMLSchema" xmlns:p="http://schemas.microsoft.com/office/2006/metadata/properties" xmlns:ns2="4d9a29b6-9f2e-4a1c-9328-d305d3679382" xmlns:ns3="f2b48ca8-9f99-4ccd-9d3c-26f99b1422d6" targetNamespace="http://schemas.microsoft.com/office/2006/metadata/properties" ma:root="true" ma:fieldsID="0eb129792271fe78f1beb8c3812e9a82" ns2:_="" ns3:_="">
    <xsd:import namespace="4d9a29b6-9f2e-4a1c-9328-d305d3679382"/>
    <xsd:import namespace="f2b48ca8-9f99-4ccd-9d3c-26f99b1422d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9a29b6-9f2e-4a1c-9328-d305d36793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1e4c23a-526e-4b97-89c7-0ee824f1caac}" ma:internalName="TaxCatchAll" ma:showField="CatchAllData" ma:web="4d9a29b6-9f2e-4a1c-9328-d305d36793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48ca8-9f99-4ccd-9d3c-26f99b142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aff384d-8d87-412f-a084-949fff9a30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b48ca8-9f99-4ccd-9d3c-26f99b1422d6">
      <Terms xmlns="http://schemas.microsoft.com/office/infopath/2007/PartnerControls"/>
    </lcf76f155ced4ddcb4097134ff3c332f>
    <TaxCatchAll xmlns="4d9a29b6-9f2e-4a1c-9328-d305d3679382" xsi:nil="true"/>
  </documentManagement>
</p:properties>
</file>

<file path=customXml/itemProps1.xml><?xml version="1.0" encoding="utf-8"?>
<ds:datastoreItem xmlns:ds="http://schemas.openxmlformats.org/officeDocument/2006/customXml" ds:itemID="{1C8CC4F0-B084-42C6-99D9-473F0F0048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37DB9A-34C8-4A1D-BEB5-C54DCD3BCC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9a29b6-9f2e-4a1c-9328-d305d3679382"/>
    <ds:schemaRef ds:uri="f2b48ca8-9f99-4ccd-9d3c-26f99b1422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0810E25-420E-4BE3-88AD-42C50F7F0C93}">
  <ds:schemaRefs>
    <ds:schemaRef ds:uri="4d9a29b6-9f2e-4a1c-9328-d305d3679382"/>
    <ds:schemaRef ds:uri="7a38daf9-fb57-4576-98fe-fc87b5804420"/>
    <ds:schemaRef ds:uri="7cbaab5e-5342-4952-86cc-1dc4b920efa3"/>
    <ds:schemaRef ds:uri="f2b48ca8-9f99-4ccd-9d3c-26f99b1422d6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1050</TotalTime>
  <Words>380</Words>
  <Application>Microsoft Office PowerPoint</Application>
  <PresentationFormat>Širokoúhlá obrazovka</PresentationFormat>
  <Paragraphs>62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Outfit</vt:lpstr>
      <vt:lpstr>Outfit Light</vt:lpstr>
      <vt:lpstr>Outfit Medium</vt:lpstr>
      <vt:lpstr>Outfit SemiBold</vt:lpstr>
      <vt:lpstr>Light background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Shuai Yuan</dc:creator>
  <cp:lastModifiedBy>Karla Kosnarová</cp:lastModifiedBy>
  <cp:revision>6</cp:revision>
  <dcterms:created xsi:type="dcterms:W3CDTF">2023-06-12T09:31:04Z</dcterms:created>
  <dcterms:modified xsi:type="dcterms:W3CDTF">2026-01-12T16:06:42Z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0x01010080B57EC41E3EE842998B0565B9850CC9</vt:lpwstr>
  </property>
  <property fmtid="{D5CDD505-2E9C-101B-9397-08002B2CF9AE}" pid="3" name="MediaServiceImageTags">
    <vt:lpwstr/>
  </property>
</Properties>
</file>