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6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04.11.2021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H5WPB447AMBC/1-S</a:t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550 SLIM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připojení, aplikace hOn, Certifikace BAF,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motor, Eco Doser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energetické účinnosti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Jmenovitá kapacita (kg)		7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 cyklus programu Eco 40-60 (kWh) 	0,448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100 cyklů programu Eco 40-60 (kWh)	45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vody na 1 cyklus v programu Eco 40-60 (l) 	41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1351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účinnosti sušení odstřeďováním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Trvání programu Eco 40-60 (h:min)		3:28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Emisní třída hluku šířeného vzduchem při odstřeďování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perfektnímu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Parní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Steam Care Pro – odstranění pachů a změkčení vláken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 Allergy Care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 - Certifikovaný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program British Allergy Foundation, odstraní 99,9% alergenů z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prádla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Eco Doser –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motor v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kombinaci s inteligentním algoritmem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AI zjistí aktuální hmotnost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náplně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 na základě toho stanoví na displeji doporučené množství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pracího prostředku podle úrovně znečištění a typologie zvoleného cyklu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Steam Care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Allergy Care Pro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Rychlá péče 14,30,44 min, All In One 59 min, Auto Care,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(14, 30, 44 min), Nastavení úrovně znečištění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pro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596" y="4963597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44319" y="5056486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66776" y="4295165"/>
            <a:ext cx="87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31018685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8059019040417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 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dvířek, 		nerezový ovládací panel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95" y="3382372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838339" y="3444849"/>
            <a:ext cx="92204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Allergy Care Pro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certifikací British Allergy Foundation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05" y="4960332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3384620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38235" y="1528891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5753715" y="855991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5" b="23003"/>
          <a:stretch/>
        </p:blipFill>
        <p:spPr>
          <a:xfrm>
            <a:off x="5808165" y="2173857"/>
            <a:ext cx="720000" cy="405442"/>
          </a:xfrm>
          <a:prstGeom prst="rect">
            <a:avLst/>
          </a:prstGeom>
        </p:spPr>
      </p:pic>
      <p:cxnSp>
        <p:nvCxnSpPr>
          <p:cNvPr id="47" name="Přímá spojnice se šipkou 46"/>
          <p:cNvCxnSpPr/>
          <p:nvPr/>
        </p:nvCxnSpPr>
        <p:spPr>
          <a:xfrm>
            <a:off x="6517960" y="2289614"/>
            <a:ext cx="298544" cy="2598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/>
          <p:cNvSpPr txBox="1"/>
          <p:nvPr/>
        </p:nvSpPr>
        <p:spPr>
          <a:xfrm>
            <a:off x="6641728" y="2162847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45 cm</a:t>
            </a:r>
            <a:endParaRPr lang="cs-CZ" dirty="0"/>
          </a:p>
        </p:txBody>
      </p:sp>
      <p:sp>
        <p:nvSpPr>
          <p:cNvPr id="50" name="TextovéPole 4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7" t="11446" r="21949" b="9937"/>
          <a:stretch/>
        </p:blipFill>
        <p:spPr>
          <a:xfrm>
            <a:off x="5801130" y="2676213"/>
            <a:ext cx="1624638" cy="225644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37" b="90063"/>
          <a:stretch/>
        </p:blipFill>
        <p:spPr>
          <a:xfrm>
            <a:off x="8148043" y="835526"/>
            <a:ext cx="872204" cy="864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642" y="2230447"/>
            <a:ext cx="1313276" cy="26265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715" y="915107"/>
            <a:ext cx="1111250" cy="11112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503" y="4164244"/>
            <a:ext cx="761439" cy="756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1791</TotalTime>
  <Words>68</Words>
  <Application>Microsoft Office PowerPoint</Application>
  <PresentationFormat>Předvádění na obrazovce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H5WPB447AMBC/1-S Předem plněná automatická pračka H-WASH 550 SLIM Wifi + Bluetooth připojení, aplikace hOn, Certifikace BAF, displej v CZ i SK, pára, Eco Power Inverter motor, Eco Doser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154</cp:revision>
  <cp:lastPrinted>2016-03-31T14:41:45Z</cp:lastPrinted>
  <dcterms:created xsi:type="dcterms:W3CDTF">2016-03-31T13:54:55Z</dcterms:created>
  <dcterms:modified xsi:type="dcterms:W3CDTF">2021-11-04T09:08:25Z</dcterms:modified>
</cp:coreProperties>
</file>