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67" d="100"/>
          <a:sy n="67" d="100"/>
        </p:scale>
        <p:origin x="1280" y="7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755380" cy="9282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HMG20C5SB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300" b="0" cap="none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M</a:t>
            </a:r>
            <a:r>
              <a:rPr lang="cs-CZ" altLang="cs-CZ" sz="1300" b="0" cap="none" dirty="0">
                <a:solidFill>
                  <a:prstClr val="black"/>
                </a:solidFill>
                <a:latin typeface="Arial" charset="0"/>
              </a:rPr>
              <a:t>ikrovlnná trouba s grilem NEW COLLECTION 5</a:t>
            </a:r>
            <a:b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Objem 20 l, mikrovlny, gril, dotykové ovládání</a:t>
            </a:r>
            <a:r>
              <a:rPr lang="cs-CZ" altLang="cs-CZ" sz="1300" b="0" cap="none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, displej, skleněný </a:t>
            </a: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otočný talíř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920696"/>
            <a:ext cx="3786536" cy="5937304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Hlavní vlastnosti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Kapacita (l) 			20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Maximální výkon gril (W)		1000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Maximální výkon mikrovlnného ohřevu (W)	800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Celkový příkon (W)			1270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Průměr otočného skleněného talíře (mm)	255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Programy vaření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Mikrovlny, Gril, Rozmrazování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Funkce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5 úrovní výkonu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Dotykové ovládání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Časovač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Digitální hodiny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Otevírání dvířek do strany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Nerezový interiér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Halogenové osvětlení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Dětská pojistka -  zablokování tlačítek ovládání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Příslušenství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1x skleněný otočný talíř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89268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1953887"/>
            <a:ext cx="76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 -  zablokování tlačítek ovládání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8534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16098" y="1225767"/>
            <a:ext cx="75992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Mikrovlnný ohřev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grilem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885090" y="4941168"/>
            <a:ext cx="31878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38900722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8059019052700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Nerez + 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382 x 594 x 333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446 x 654 x 387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18</a:t>
            </a:r>
          </a:p>
        </p:txBody>
      </p:sp>
      <p:pic>
        <p:nvPicPr>
          <p:cNvPr id="33" name="Obrázek 32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00" t="-1600" r="-4801" b="-15599"/>
          <a:stretch/>
        </p:blipFill>
        <p:spPr>
          <a:xfrm>
            <a:off x="4164926" y="1895277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0" name="TextovéPole 19"/>
          <p:cNvSpPr txBox="1"/>
          <p:nvPr/>
        </p:nvSpPr>
        <p:spPr>
          <a:xfrm>
            <a:off x="7072387" y="989359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 l</a:t>
            </a:r>
          </a:p>
        </p:txBody>
      </p:sp>
      <p:sp>
        <p:nvSpPr>
          <p:cNvPr id="4" name="Vývojový diagram: spojnice 3"/>
          <p:cNvSpPr/>
          <p:nvPr/>
        </p:nvSpPr>
        <p:spPr>
          <a:xfrm>
            <a:off x="4152900" y="1089660"/>
            <a:ext cx="720000" cy="720000"/>
          </a:xfrm>
          <a:prstGeom prst="flowChartConnector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015740" y="1272540"/>
            <a:ext cx="998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Mikrovlnná </a:t>
            </a:r>
          </a:p>
          <a:p>
            <a:pPr algn="ctr"/>
            <a:r>
              <a:rPr lang="cs-CZ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trouba</a:t>
            </a:r>
          </a:p>
        </p:txBody>
      </p:sp>
      <p:pic>
        <p:nvPicPr>
          <p:cNvPr id="17" name="Picture 10">
            <a:extLst>
              <a:ext uri="{FF2B5EF4-FFF2-40B4-BE49-F238E27FC236}">
                <a16:creationId xmlns:a16="http://schemas.microsoft.com/office/drawing/2014/main" id="{39B49421-6BDF-4CD0-B983-6D8D97821F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2278" y="1665886"/>
            <a:ext cx="2967461" cy="175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641</TotalTime>
  <Words>191</Words>
  <Application>Microsoft Office PowerPoint</Application>
  <PresentationFormat>Předvádění na obrazovce (4:3)</PresentationFormat>
  <Paragraphs>41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HMG20C5SB Mikrovlnná trouba s grilem NEW COLLECTION 5 Objem 20 l, mikrovlny, gril, dotykové ovládání, displej, skleněný otočný talíř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Michaela Kurková</cp:lastModifiedBy>
  <cp:revision>130</cp:revision>
  <cp:lastPrinted>2016-03-31T14:41:45Z</cp:lastPrinted>
  <dcterms:created xsi:type="dcterms:W3CDTF">2016-03-31T13:54:55Z</dcterms:created>
  <dcterms:modified xsi:type="dcterms:W3CDTF">2022-07-20T11:17:19Z</dcterms:modified>
</cp:coreProperties>
</file>