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34" y="4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137E02F-1650-4155-D9E7-DB7568A71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433" y="1100941"/>
            <a:ext cx="2693784" cy="3672077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BC4S485M4D8-S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pračka se sušičkou </a:t>
            </a:r>
            <a:r>
              <a:rPr lang="cs-CZ" altLang="cs-CZ" sz="1400" dirty="0" err="1">
                <a:latin typeface="Arial" charset="0"/>
              </a:rPr>
              <a:t>ProWash</a:t>
            </a:r>
            <a:r>
              <a:rPr lang="cs-CZ" altLang="cs-CZ" sz="1400" dirty="0">
                <a:latin typeface="Arial" charset="0"/>
              </a:rPr>
              <a:t> 400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Wifi + Bluetooth, pára, Mix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Systém, Invertorový motor, A-20%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8024" y="2603357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Rovnoměrné rozložení pracího prostředku, aviváže a vody</a:t>
            </a:r>
            <a:endParaRPr lang="cs-CZ" sz="800" b="1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4796902" y="357882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Speciální programy</a:t>
            </a:r>
            <a:endParaRPr lang="cs-CZ" sz="800" b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4834661" y="5999485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endParaRPr lang="cs-CZ" sz="800" b="1" dirty="0"/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31801158	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8059019109572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820 x 600 </a:t>
            </a:r>
            <a:r>
              <a:rPr lang="cs-CZ" altLang="cs-CZ" sz="800">
                <a:latin typeface="Arial" panose="020B0604020202020204" pitchFamily="34" charset="0"/>
              </a:rPr>
              <a:t>x 540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875 x 650 x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65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4896157" y="199722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Kontrolka detektoru hmotnosti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39445B-5D04-F773-788D-775AEB781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6137443"/>
            <a:ext cx="1917846" cy="630297"/>
          </a:xfrm>
          <a:prstGeom prst="rect">
            <a:avLst/>
          </a:prstGeom>
        </p:spPr>
      </p:pic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233DA4BD-1E3B-F4D7-73E0-DA9C01FCE4A6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3866979" cy="5796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 a sušení)		D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20 %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 a sušení, kWh/100 c.)	266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 a sušení, kg)		5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 a sušení, l)	75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44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 a sušení, hod)		9:10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3:38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1400	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15 programů + Wifi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Bavlna, ECO 40-60, Praní a sušení, Vlna/ruční praní, Syntetika a barevné, Máchání, Odčerpávání a odstředění, Snadné žehlení plus, Rychlý (14‘,30‘,44‘), Smíšené a barevné 59‘, Perfektní bavlna 59‘, Speciální 49‘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Sušení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Sušení vlny (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WoolMark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), Nízká teplota, Vysoká teplota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Speciální: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Jeden kus (optimalizace vody a energie), Noční praní, Čištění bubnu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Nastavení sušení: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Extra suché, Suché k žehlení, Suché do skříně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úrovně)/Rychlý/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Úroveň páry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digitálního displeje + 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</a:p>
          <a:p>
            <a:pPr marL="0" indent="0">
              <a:buNone/>
            </a:pP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(4místný), Nerezový buben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5A2BF6-3918-12CD-F2F3-A4F6C27C49FC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67745552-7F88-472D-D5B0-FEB1A6F51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7" y="2694830"/>
            <a:ext cx="584775" cy="58477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4DF373D-4F67-3BE0-8254-3115E53D71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97" y="1100941"/>
            <a:ext cx="584775" cy="584775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00AE0352-1D47-37B8-3724-1F5C1095D6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56" y="3475229"/>
            <a:ext cx="584775" cy="584775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62DF5C5B-D09A-21AA-C026-B2614120B1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7" y="1914431"/>
            <a:ext cx="584775" cy="584775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B72BA4C1-12EF-13BC-22E7-DE254BE6CC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6" y="5824487"/>
            <a:ext cx="584775" cy="584775"/>
          </a:xfrm>
          <a:prstGeom prst="rect">
            <a:avLst/>
          </a:prstGeom>
        </p:spPr>
      </p:pic>
      <p:sp>
        <p:nvSpPr>
          <p:cNvPr id="54" name="TextovéPole 53">
            <a:extLst>
              <a:ext uri="{FF2B5EF4-FFF2-40B4-BE49-F238E27FC236}">
                <a16:creationId xmlns:a16="http://schemas.microsoft.com/office/drawing/2014/main" id="{92A220EC-18DD-3C41-D6D5-5A28FE461851}"/>
              </a:ext>
            </a:extLst>
          </p:cNvPr>
          <p:cNvSpPr txBox="1"/>
          <p:nvPr/>
        </p:nvSpPr>
        <p:spPr>
          <a:xfrm>
            <a:off x="4822579" y="119264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</a:t>
            </a:r>
            <a:endParaRPr lang="cs-CZ" sz="800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12A012D-EC9A-22E9-F3F5-19C039D514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20422" y="2307935"/>
            <a:ext cx="1282393" cy="245257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3903BAA-03B4-2233-DF83-E33FDEE990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3733" y="299689"/>
            <a:ext cx="676312" cy="67141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99D3B5F-EFCB-F8B4-BE70-E07A76055E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7" y="4234335"/>
            <a:ext cx="584775" cy="58477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0B2BE68-1D43-2A54-7D07-9E6D5DCDDFE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46" y="5050522"/>
            <a:ext cx="584776" cy="584776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E653DEBC-0EC0-712F-6F1D-006C05020C37}"/>
              </a:ext>
            </a:extLst>
          </p:cNvPr>
          <p:cNvSpPr txBox="1"/>
          <p:nvPr/>
        </p:nvSpPr>
        <p:spPr>
          <a:xfrm>
            <a:off x="4820059" y="4383400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  <a:endParaRPr lang="cs-CZ" sz="800" b="1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E10DD41-26B6-8741-0216-0DE769068E43}"/>
              </a:ext>
            </a:extLst>
          </p:cNvPr>
          <p:cNvSpPr txBox="1"/>
          <p:nvPr/>
        </p:nvSpPr>
        <p:spPr>
          <a:xfrm>
            <a:off x="4792464" y="5196926"/>
            <a:ext cx="864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WOOLMARK</a:t>
            </a:r>
          </a:p>
          <a:p>
            <a:pPr algn="ctr"/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Wool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Care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491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177</cp:revision>
  <cp:lastPrinted>2016-05-05T10:40:20Z</cp:lastPrinted>
  <dcterms:created xsi:type="dcterms:W3CDTF">2015-07-16T11:02:07Z</dcterms:created>
  <dcterms:modified xsi:type="dcterms:W3CDTF">2025-10-21T08:11:14Z</dcterms:modified>
</cp:coreProperties>
</file>