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190" y="-254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6.8.2018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09" y="71026"/>
            <a:ext cx="7936300" cy="432048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RC69PET 011 -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BEZSÁČKOVÝ vysavač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REACTIVE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60" y="396240"/>
            <a:ext cx="8968740" cy="487680"/>
          </a:xfrm>
        </p:spPr>
        <p:txBody>
          <a:bodyPr>
            <a:noAutofit/>
          </a:bodyPr>
          <a:lstStyle/>
          <a:p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A+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AAA, samostatný cyklónový systém, EPA , tichý chod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dB(A), hubice All Floors Supreme, Carpet Optimax, parketová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hubice Extra Care,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Mini Turbo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Pet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Dual Action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29396" y="853502"/>
            <a:ext cx="4137804" cy="6239958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Použití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Koberce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a tvrdé podlahy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Energetická třída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A+</a:t>
            </a: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Třída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vysávání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tvrdých podlah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Třída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vysávání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koberců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Třída zpětných prachových emisí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Hladina hluku (dB(A))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69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Spotřeba energie za rok (W)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21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výbava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Samostatný cyklónový systém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Maximální příkon (W)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5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50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Fixní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Filtrace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EPA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Předmotorový filtr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Omyvatelný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 na výstupu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Omyvatelný EPA 12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6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Pracovní radius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9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Navíjení kabelu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Mechanické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(pedálem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Spodní kolečka otočná o 360° 	1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Snadné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vysypávání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prachu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systémem One Touch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Objem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nádoby na prach (l)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hadice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Standardní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rukojeti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Ergonomická s regulací sání a 			integrovaným příslušenstvím 2v1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Délka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hadice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1,7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Prodloužení trubky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Dvoudílné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teleskopické vytažením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Pogumovaná kolečka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Typ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uložení příslušenství	Na trubici</a:t>
            </a: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Všechny hubice a teleskopické trubice jsou vybaveny systémem zajištěného bezpečného připojení (netýká se štěrbinové a nábytkové hubice a prachového kartáče)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Kobercová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a podlahová hubice	All Floors Supreme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Kobercová hubice	Carpet Optimax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Další hubice	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Parquet Extra Care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Mini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Turbo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Pet Dual Action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rukojeti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2v1 Štěrbinová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hubice, Prachový kartáč,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Hubice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nábytek (velká)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Logistická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data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39001627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	8016361968455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Barva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Modrá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výrobku (cm)	34,8 x 30,7 x 45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4,95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41 x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36 x 51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9,2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477838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884420" y="4844257"/>
            <a:ext cx="8229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DLOUHÉ PŘÍSLUŠENSTVÍ 2V1 A </a:t>
            </a: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 HUBICE NA NÁBYTEK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310268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875233" y="3216969"/>
            <a:ext cx="8077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PŘÍSLUŠENSTVÍ 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3V1 PŘIPEVNĚNÉ NA ERGONOMICKÉ RUKOJETI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47130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56671" y="1651476"/>
            <a:ext cx="897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SAMOSTATNÝ CYKLÓNOVÝ SYSTÉM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27902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54887" y="2382994"/>
            <a:ext cx="691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SNADNÉ </a:t>
            </a:r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VYSYPÁVÁNÍ PRACHU -</a:t>
            </a: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TOUCH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390555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14900" y="3922240"/>
            <a:ext cx="7543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ROTAČNÍ HUBICE </a:t>
            </a: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 TURBO PET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 ACTION</a:t>
            </a:r>
            <a:endParaRPr lang="cs-CZ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ZVÍŘECÍ SRST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t="42619" r="3441" b="31100"/>
          <a:stretch>
            <a:fillRect/>
          </a:stretch>
        </p:blipFill>
        <p:spPr bwMode="auto">
          <a:xfrm>
            <a:off x="5876608" y="970280"/>
            <a:ext cx="1995487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5715647"/>
            <a:ext cx="720000" cy="720000"/>
          </a:xfrm>
          <a:prstGeom prst="rect">
            <a:avLst/>
          </a:prstGeom>
        </p:spPr>
      </p:pic>
      <p:sp>
        <p:nvSpPr>
          <p:cNvPr id="56" name="TextBox 22"/>
          <p:cNvSpPr txBox="1"/>
          <p:nvPr/>
        </p:nvSpPr>
        <p:spPr>
          <a:xfrm>
            <a:off x="4884420" y="5804377"/>
            <a:ext cx="822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PARKETOVÁ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HUBICE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CARE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" name="Picture 8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4" t="7439" r="7340" b="9896"/>
          <a:stretch/>
        </p:blipFill>
        <p:spPr bwMode="auto">
          <a:xfrm>
            <a:off x="4175760" y="1455419"/>
            <a:ext cx="720000" cy="720000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Obrázek 20"/>
          <p:cNvPicPr>
            <a:picLocks/>
          </p:cNvPicPr>
          <p:nvPr/>
        </p:nvPicPr>
        <p:blipFill rotWithShape="1">
          <a:blip r:embed="rId6"/>
          <a:srcRect l="5982" t="5824" r="6526" b="9594"/>
          <a:stretch/>
        </p:blipFill>
        <p:spPr>
          <a:xfrm>
            <a:off x="4160520" y="2270761"/>
            <a:ext cx="720000" cy="720000"/>
          </a:xfrm>
          <a:prstGeom prst="flowChartConnector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1359" y="1493975"/>
            <a:ext cx="2304000" cy="461024"/>
          </a:xfrm>
          <a:prstGeom prst="rect">
            <a:avLst/>
          </a:prstGeom>
        </p:spPr>
      </p:pic>
      <p:pic>
        <p:nvPicPr>
          <p:cNvPr id="43" name="Immagin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764" y="901900"/>
            <a:ext cx="1404000" cy="40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" t="130" r="10887"/>
          <a:stretch/>
        </p:blipFill>
        <p:spPr>
          <a:xfrm>
            <a:off x="5912530" y="2132923"/>
            <a:ext cx="2583400" cy="3781959"/>
          </a:xfrm>
          <a:prstGeom prst="rect">
            <a:avLst/>
          </a:prstGeom>
        </p:spPr>
      </p:pic>
      <p:pic>
        <p:nvPicPr>
          <p:cNvPr id="49" name="Immagin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6" t="14015" r="16554" b="14835"/>
          <a:stretch>
            <a:fillRect/>
          </a:stretch>
        </p:blipFill>
        <p:spPr bwMode="auto">
          <a:xfrm>
            <a:off x="7859698" y="1979720"/>
            <a:ext cx="1117264" cy="108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ttangolo 44"/>
          <p:cNvSpPr>
            <a:spLocks noChangeArrowheads="1"/>
          </p:cNvSpPr>
          <p:nvPr/>
        </p:nvSpPr>
        <p:spPr bwMode="auto">
          <a:xfrm>
            <a:off x="8105428" y="2200127"/>
            <a:ext cx="8485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r>
              <a:rPr lang="it-IT" altLang="it-IT" sz="1200" dirty="0">
                <a:solidFill>
                  <a:schemeClr val="bg1"/>
                </a:solidFill>
                <a:latin typeface="Gotham Narrow Bold" pitchFamily="50" charset="0"/>
                <a:ea typeface="Trebuchet MS" panose="020B0603020202020204" pitchFamily="34" charset="0"/>
                <a:cs typeface="Trebuchet MS" panose="020B0603020202020204" pitchFamily="34" charset="0"/>
              </a:rPr>
              <a:t>69 dBA</a:t>
            </a:r>
          </a:p>
        </p:txBody>
      </p:sp>
      <p:pic>
        <p:nvPicPr>
          <p:cNvPr id="52" name="Immagine 14"/>
          <p:cNvPicPr>
            <a:picLocks/>
          </p:cNvPicPr>
          <p:nvPr/>
        </p:nvPicPr>
        <p:blipFill rotWithShape="1">
          <a:blip r:embed="rId11"/>
          <a:srcRect l="-1" t="5701" r="15714" b="8273"/>
          <a:stretch/>
        </p:blipFill>
        <p:spPr bwMode="auto">
          <a:xfrm>
            <a:off x="4173537" y="5730242"/>
            <a:ext cx="720000" cy="720000"/>
          </a:xfrm>
          <a:prstGeom prst="flowChartConnector">
            <a:avLst/>
          </a:prstGeom>
        </p:spPr>
      </p:pic>
      <p:pic>
        <p:nvPicPr>
          <p:cNvPr id="51" name="Immagin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5783580"/>
            <a:ext cx="620387" cy="493910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Immagine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3893185"/>
            <a:ext cx="756000" cy="7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Immagine 19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</a:blip>
          <a:srcRect l="18220" t="1437" r="106" b="-1437"/>
          <a:stretch/>
        </p:blipFill>
        <p:spPr>
          <a:xfrm>
            <a:off x="4175780" y="3098244"/>
            <a:ext cx="720000" cy="710697"/>
          </a:xfrm>
          <a:prstGeom prst="ellips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60" name="Ovale 61"/>
          <p:cNvSpPr>
            <a:spLocks noChangeArrowheads="1"/>
          </p:cNvSpPr>
          <p:nvPr/>
        </p:nvSpPr>
        <p:spPr bwMode="auto">
          <a:xfrm>
            <a:off x="4183698" y="4814253"/>
            <a:ext cx="720000" cy="7200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1800">
              <a:solidFill>
                <a:srgbClr val="F8F8F8"/>
              </a:solidFill>
            </a:endParaRPr>
          </a:p>
        </p:txBody>
      </p:sp>
      <p:pic>
        <p:nvPicPr>
          <p:cNvPr id="62" name="Immagine 6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09221" flipH="1">
            <a:off x="4235423" y="4793365"/>
            <a:ext cx="491609" cy="427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Immagine 6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510" y="5030375"/>
            <a:ext cx="770984" cy="6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450</TotalTime>
  <Words>79</Words>
  <Application>Microsoft Office PowerPoint</Application>
  <PresentationFormat>Předvádění na obrazovce (4:3)</PresentationFormat>
  <Paragraphs>58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Trebuchet MS</vt:lpstr>
      <vt:lpstr>Motiv Office</vt:lpstr>
      <vt:lpstr>RC69PET 011 - BEZSÁČKOVÝ vysavač REACTIVE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82</cp:revision>
  <cp:lastPrinted>2016-03-31T14:41:45Z</cp:lastPrinted>
  <dcterms:created xsi:type="dcterms:W3CDTF">2016-03-31T13:54:55Z</dcterms:created>
  <dcterms:modified xsi:type="dcterms:W3CDTF">2018-08-06T15:17:47Z</dcterms:modified>
</cp:coreProperties>
</file>