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394" autoAdjust="0"/>
  </p:normalViewPr>
  <p:slideViewPr>
    <p:cSldViewPr snapToGrid="0">
      <p:cViewPr varScale="1">
        <p:scale>
          <a:sx n="85" d="100"/>
          <a:sy n="85" d="100"/>
        </p:scale>
        <p:origin x="1406" y="58"/>
      </p:cViewPr>
      <p:guideLst>
        <p:guide orient="horz" pos="2478"/>
        <p:guide orient="horz" pos="2160"/>
        <p:guide orient="horz" pos="138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05.02.2021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H3DS 485TAME/1-S</a:t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Předem plněná automatická pračka se sušičkou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300</a:t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Touch – NFC připojení,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aplikace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Wizard, All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In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One 59 min, dotykový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displej, pára, Eco Power Inverter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 sušení / praní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D/A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sušení / praní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5/8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+ sušení na 1 cyklus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2,661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+ sušení na 100 cyklů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266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na 1 cyklus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0,472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při praní na 100 cyklů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při praní + sušení na 1 cyklus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vody při praní na 1 cyklus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sušení odstřeďováním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praní + sušení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9:10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Trvání programu praní Eco 40-60 (h:min)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3:38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One Touch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- 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bezdotykové propojení pračky pomocí technologie NFC s chytrým telefonem a její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ovládání, rozšířené možnosti používání v aplikaci Wizard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Stahování nových funkcí 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cyklů, Funkce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pro odložený začátek a konec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Kontrolní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cyklus, Vedení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statistik praní a čerpání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energie, Tipy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a triky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Průvodce chybovými hláškami a uživatelský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návod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Extra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určený k praní prádla různých ustálených barev a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tkanin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dohromady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bez poničení jejich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originálního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vzhledu. Používá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perfektní emulzi vody a pracího prostředku  pro co nejlepší péči o oblečení, s optimálním výkonem praní již při teplotě 30 ° C.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Kg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  <a:endParaRPr lang="cs-CZ" altLang="cs-CZ" sz="8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Senzorové sušení -  3 úrovně: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Extra suché, K žehlení,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Do skříně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One Touch programy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Sušení bavlna, Sušení syntetika,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Sušení vlna – certifikovaný program Woolmark Apparel Care,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Extra Care,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All In One 59 min,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Rychlá péče 14,30,44 min,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Parní péče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Máchání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, Odčerpání + Odstřeďování, Syntetika a barevné,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Vlna / Ruční praní, Eco 40 - 60°C,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Bavlna, One Touch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 +,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Rychlé praní (14, 30, 44 min), Nastavení úrovně znečištění, Nastavení úrovně vysušení, Časované sušení (120 – 90 – 60- 30 min),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displej; Eco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vlevo/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977368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4983670"/>
            <a:ext cx="7267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47079" y="1030247"/>
            <a:ext cx="7351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NFC 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- bezdotyková </a:t>
            </a:r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 ovládání pračky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0185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3414663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42544" y="3499225"/>
            <a:ext cx="72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Perfektní výsledky praní již při 30°C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31010634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8059019007557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Bílá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530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3403566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63479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Wizard nabízí rozšířené možnosti používání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4992596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196058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901731" y="4258535"/>
            <a:ext cx="77755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Woolmark Apparel Care- certifikovaný program na sušení vlny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45" name="Zaoblený obdélník 44"/>
          <p:cNvSpPr/>
          <p:nvPr/>
        </p:nvSpPr>
        <p:spPr>
          <a:xfrm>
            <a:off x="4201283" y="3551257"/>
            <a:ext cx="651396" cy="22410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022" y="4197973"/>
            <a:ext cx="720000" cy="720000"/>
          </a:xfrm>
          <a:prstGeom prst="flowChartConnector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1823501"/>
            <a:ext cx="720000" cy="720000"/>
          </a:xfrm>
          <a:prstGeom prst="flowChartConnector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6" t="12770" r="21762" b="10957"/>
          <a:stretch/>
        </p:blipFill>
        <p:spPr>
          <a:xfrm>
            <a:off x="4160490" y="1028477"/>
            <a:ext cx="720000" cy="720000"/>
          </a:xfrm>
          <a:prstGeom prst="flowChartConnector">
            <a:avLst/>
          </a:prstGeom>
          <a:ln>
            <a:solidFill>
              <a:srgbClr val="C00000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" t="5751" r="7895" b="4706"/>
          <a:stretch/>
        </p:blipFill>
        <p:spPr>
          <a:xfrm>
            <a:off x="5725892" y="2659981"/>
            <a:ext cx="1614729" cy="219027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212" y="1806452"/>
            <a:ext cx="1504995" cy="30099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31" y="1748477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4" b="90065"/>
          <a:stretch/>
        </p:blipFill>
        <p:spPr>
          <a:xfrm>
            <a:off x="7775709" y="855611"/>
            <a:ext cx="936000" cy="920851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1696</TotalTime>
  <Words>61</Words>
  <Application>Microsoft Office PowerPoint</Application>
  <PresentationFormat>Předvádění na obrazovce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H3DS 485TAME/1-S Předem plněná automatická pračka se sušičkou H-WASH 300 One Touch – NFC připojení, aplikace Wizard, All In One 59 min, dotykový displej, pára, Eco Power Inverter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166</cp:revision>
  <cp:lastPrinted>2016-03-31T14:41:45Z</cp:lastPrinted>
  <dcterms:created xsi:type="dcterms:W3CDTF">2016-03-31T13:54:55Z</dcterms:created>
  <dcterms:modified xsi:type="dcterms:W3CDTF">2021-02-05T15:45:19Z</dcterms:modified>
</cp:coreProperties>
</file>