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7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em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HWD100-BD14397US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Předem </a:t>
            </a:r>
            <a:r>
              <a:rPr lang="cs-CZ" altLang="cs-CZ" sz="1400" dirty="0">
                <a:solidFill>
                  <a:prstClr val="black"/>
                </a:solidFill>
                <a:latin typeface="Arial" charset="0"/>
              </a:rPr>
              <a:t>plněná automatická pračka se sušičkou </a:t>
            </a:r>
            <a:r>
              <a:rPr lang="cs-CZ" altLang="cs-CZ" sz="1400" dirty="0" smtClean="0">
                <a:solidFill>
                  <a:srgbClr val="4472C4"/>
                </a:solidFill>
                <a:latin typeface="Arial" charset="0"/>
              </a:rPr>
              <a:t>X - SERIES 11</a:t>
            </a:r>
            <a:endParaRPr lang="cs-CZ" altLang="cs-CZ" sz="1400" dirty="0">
              <a:solidFill>
                <a:srgbClr val="4472C4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Direct Motion motor, Automatický dávkovač pracího prostředku a aviváže, ABT,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I-Refresh, Ultra Fresh, CZ a SK displej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43312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Hlavní vlastnosti (Nařízení v přenesené pravomoci: (EU) 2019/2014)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Třída energetické účinnosti sušení / praní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D/A</a:t>
            </a:r>
          </a:p>
          <a:p>
            <a:pPr marL="0" indent="0">
              <a:buNone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Marketingové označení en. 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Účinnosti praní: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o 20 % úspornější než třída A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Jmenovitá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kapacita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sušení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praní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(kg)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6/10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Spotřeba energie při praní + sušení na 1/100 cyklů (kWh) 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3,076/308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Spotřeba energie při praní na 1/100 cyklů Eco 40-60 (kWh) 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0,411/41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Spotřeba vody při praní + sušení/ při praní na 1 cyklus (l) 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85/48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Otáčky při odstřeďování (ot./min)/ Účinnost odstřeďování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1300/B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Trvání programu praní + sušení/ praní Eco 40-60 (h:min)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8:50/3:58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Emise hluku (dB(A) re 1 pW) / třída hluku při odstřeďování 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68/A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>
                <a:latin typeface="Arial" panose="020B0604020202020204" pitchFamily="34" charset="0"/>
              </a:rPr>
              <a:t>-  možnost bezdotykového připojení k Wifi a ovládání pračky přes aplikaci hOn s více než 60 dalšími programy a funkcemi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Aplikace hOn navrhne nejlepší program pro péči o vaše oděvy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Kompatibilní s hlasovými aplikacemi Alexa (Amazon) a Google (v ENG)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Direct Motion Motor – motor umístěný přímo na bubnu bez použití řemenu, tichý chod pouhých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68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dB(A) při odstřeďování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Smart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Dosing – auto dávkovač pracího prostředku a aviváže na 20 cyklů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ABT – antibakt. ošetření zásuvky na detergent a gumového těsnění dvířek</a:t>
            </a:r>
          </a:p>
          <a:p>
            <a:r>
              <a:rPr lang="cs-CZ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DualSpray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 – systém údržby těsnění a vnitřního skla dveří pomocí 2 trysek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PillowDrum – šetrný buben s polštářkovými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výstupky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i-</a:t>
            </a:r>
            <a:r>
              <a:rPr lang="cs-CZ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 – regulace doby praní dle potřeby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Program „I-Refresh“- osvěží oblečení, včetně nejjemnějších tkanin (vlna a hedvábí) pomocí technologie mikroskopických částic páry, která odstraní pachy, jemný prach, alergeny a sníží pomačkání a změkčí tkaniny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sz="800" b="1" dirty="0" smtClean="0">
                <a:latin typeface="Arial" charset="0"/>
                <a:cs typeface="Arial" panose="020B0604020202020204" pitchFamily="34" charset="0"/>
              </a:rPr>
              <a:t>Ultra Fresh </a:t>
            </a:r>
            <a:r>
              <a:rPr lang="cs-CZ" sz="800" b="1" dirty="0">
                <a:latin typeface="Arial" charset="0"/>
                <a:cs typeface="Arial" panose="020B0604020202020204" pitchFamily="34" charset="0"/>
              </a:rPr>
              <a:t>- po skončení programu se spustí funkce čerstvého </a:t>
            </a:r>
            <a:r>
              <a:rPr lang="cs-CZ" sz="800" b="1" dirty="0" smtClean="0">
                <a:latin typeface="Arial" charset="0"/>
                <a:cs typeface="Arial" panose="020B0604020202020204" pitchFamily="34" charset="0"/>
              </a:rPr>
              <a:t>vzduchu pro zamezení zápachu a tvorby plísní a bakterií</a:t>
            </a: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17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programů + </a:t>
            </a:r>
            <a:r>
              <a:rPr lang="cs-CZ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WifI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: Eco 40-60, Smart AI, Košile, Bavlna, Syntetika, Jemné, Dětské, Antialergenní, Rychlý 15‘, Vlna, Odstřeďování,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Bavlna 20°C,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Mix, Přikrývky, Samočistění, Ultra Fresh, Sušení</a:t>
            </a: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Ultra Fresh, I-Refresh, Automatické dávkování detergentu a aviváže, i-</a:t>
            </a:r>
            <a:r>
              <a:rPr lang="cs-CZ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Wifi, Sušení, Teplota, Otáčky, Počet máchání, Odložený start, Odstraňování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skvrn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(12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druhů),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Zablokování tlačítek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Bezpečnostní zámek dveří; Ochrana proti úniku vody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- plovák na dně detekuje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únik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  <a:endParaRPr lang="cs-CZ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Digitální dotykový </a:t>
            </a: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displej v CZ i SK jazyce</a:t>
            </a: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Motion </a:t>
            </a: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motor </a:t>
            </a:r>
            <a:endParaRPr lang="cs-CZ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Objem bubnu 66 l;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Plnicí tvor  36 cm; Materiál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bubnu Nerez/ vany Silitech</a:t>
            </a:r>
          </a:p>
          <a:p>
            <a:pPr marL="0" indent="0">
              <a:buNone/>
            </a:pP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31019802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6921081599587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Bílá s černými dvířky a 		chromovanou hranou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850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600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610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81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890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653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646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88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2019/2014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39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901870" y="4202815"/>
            <a:ext cx="720000" cy="7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675051" y="4272287"/>
            <a:ext cx="1008000" cy="64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ovéPole 40"/>
          <p:cNvSpPr txBox="1"/>
          <p:nvPr/>
        </p:nvSpPr>
        <p:spPr>
          <a:xfrm>
            <a:off x="4854192" y="980728"/>
            <a:ext cx="86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4753190" y="5406315"/>
            <a:ext cx="978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Odstraňování skvrn –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možnost výběru ze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druhů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skvrn s přesným zacílením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4818737" y="4542219"/>
            <a:ext cx="897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motor umístěný přímo na bubnu bez použití řemenu, tichý chod </a:t>
            </a:r>
          </a:p>
        </p:txBody>
      </p:sp>
      <p:sp>
        <p:nvSpPr>
          <p:cNvPr id="44" name="TextovéPole 43"/>
          <p:cNvSpPr txBox="1"/>
          <p:nvPr/>
        </p:nvSpPr>
        <p:spPr>
          <a:xfrm>
            <a:off x="4861347" y="3573016"/>
            <a:ext cx="92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I-Refresh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osvěží oblečení včetně vlny a hedvábí, zbaví ho prachu, pachů, alergenů a pomačkání</a:t>
            </a:r>
          </a:p>
        </p:txBody>
      </p:sp>
      <p:pic>
        <p:nvPicPr>
          <p:cNvPr id="46" name="Obrázek 45"/>
          <p:cNvPicPr>
            <a:picLocks noChangeAspect="1"/>
          </p:cNvPicPr>
          <p:nvPr/>
        </p:nvPicPr>
        <p:blipFill rotWithShape="1">
          <a:blip r:embed="rId5"/>
          <a:srcRect l="3022" t="8817" r="4558" b="5317"/>
          <a:stretch/>
        </p:blipFill>
        <p:spPr>
          <a:xfrm>
            <a:off x="4108297" y="961257"/>
            <a:ext cx="733246" cy="741873"/>
          </a:xfrm>
          <a:prstGeom prst="rect">
            <a:avLst/>
          </a:prstGeom>
        </p:spPr>
      </p:pic>
      <p:sp>
        <p:nvSpPr>
          <p:cNvPr id="48" name="TextovéPole 47"/>
          <p:cNvSpPr txBox="1"/>
          <p:nvPr/>
        </p:nvSpPr>
        <p:spPr>
          <a:xfrm>
            <a:off x="4879374" y="1816760"/>
            <a:ext cx="8371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Smart Dosing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- automatický dávkovač pracího prostředku a aviváže na 20 cyklů</a:t>
            </a:r>
          </a:p>
        </p:txBody>
      </p:sp>
      <p:pic>
        <p:nvPicPr>
          <p:cNvPr id="51" name="Obrázek 5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297" y="4620521"/>
            <a:ext cx="720000" cy="720000"/>
          </a:xfrm>
          <a:prstGeom prst="rect">
            <a:avLst/>
          </a:prstGeom>
        </p:spPr>
      </p:pic>
      <p:sp>
        <p:nvSpPr>
          <p:cNvPr id="53" name="TextovéPole 52"/>
          <p:cNvSpPr txBox="1"/>
          <p:nvPr/>
        </p:nvSpPr>
        <p:spPr>
          <a:xfrm>
            <a:off x="4886277" y="2877487"/>
            <a:ext cx="8371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latin typeface="Arial" charset="0"/>
                <a:cs typeface="Arial" panose="020B0604020202020204" pitchFamily="34" charset="0"/>
              </a:rPr>
              <a:t>Ultra Fresh </a:t>
            </a:r>
            <a:r>
              <a:rPr lang="cs-CZ" sz="800" b="1" dirty="0" smtClean="0">
                <a:latin typeface="Arial" charset="0"/>
                <a:cs typeface="Arial" panose="020B0604020202020204" pitchFamily="34" charset="0"/>
              </a:rPr>
              <a:t>– </a:t>
            </a:r>
            <a:r>
              <a:rPr lang="cs-CZ" sz="800" dirty="0" smtClean="0">
                <a:latin typeface="Arial" charset="0"/>
                <a:cs typeface="Arial" panose="020B0604020202020204" pitchFamily="34" charset="0"/>
              </a:rPr>
              <a:t>proudění čerstvého vzduchu  na konci cyklu</a:t>
            </a:r>
            <a:endParaRPr lang="cs-CZ" sz="800" dirty="0">
              <a:latin typeface="Arial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169" y="1936498"/>
            <a:ext cx="720000" cy="7200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792" y="5361567"/>
            <a:ext cx="720000" cy="720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169" y="3756720"/>
            <a:ext cx="720000" cy="72000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0" t="6951" r="18500" b="6951"/>
          <a:stretch/>
        </p:blipFill>
        <p:spPr>
          <a:xfrm>
            <a:off x="5874797" y="2576498"/>
            <a:ext cx="1150035" cy="1598354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251609" y="953616"/>
            <a:ext cx="706388" cy="692696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755" y="2096401"/>
            <a:ext cx="1087943" cy="21758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6" name="Pětiúhelník 35"/>
          <p:cNvSpPr/>
          <p:nvPr/>
        </p:nvSpPr>
        <p:spPr>
          <a:xfrm>
            <a:off x="5887588" y="2078118"/>
            <a:ext cx="1617554" cy="360040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A-20 %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5652120" y="1795784"/>
            <a:ext cx="34547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Energetická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spotřeba praní o 20 % </a:t>
            </a:r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nižší než ve třídě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</a:t>
            </a:r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5473" y="292502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a09af93a-bc92-4cce-8ba3-c8fdbed82e22"/>
    <ds:schemaRef ds:uri="http://purl.org/dc/elements/1.1/"/>
    <ds:schemaRef ds:uri="http://schemas.microsoft.com/office/2006/metadata/properties"/>
    <ds:schemaRef ds:uri="b4af0723-3826-4aee-ba08-906e8dce304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2342</TotalTime>
  <Words>136</Words>
  <Application>Microsoft Office PowerPoint</Application>
  <PresentationFormat>Předvádění na obrazovce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301</cp:revision>
  <cp:lastPrinted>2016-05-31T13:00:02Z</cp:lastPrinted>
  <dcterms:created xsi:type="dcterms:W3CDTF">2015-07-16T11:02:07Z</dcterms:created>
  <dcterms:modified xsi:type="dcterms:W3CDTF">2024-04-05T14:40:42Z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