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21.10.2025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0" y="62227"/>
            <a:ext cx="9143999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HWD50-BP12307U-S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plněná automatická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pračka se sušičkou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MINI WASHER DRYER</a:t>
            </a:r>
            <a:endParaRPr lang="cs-CZ" altLang="cs-CZ" sz="14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motor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ABT,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Smart Dual Spray,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digitální dotykový displej, rychlý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cyklus, filtr na zachycování textilního prachu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107504" y="998330"/>
            <a:ext cx="3688099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/A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Jmenovitá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sušení / praní 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2,5/5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1,620/162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Spotřeba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0,391/39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42/35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1200/C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6:30/3:08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68/A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bezdotykové 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Motor </a:t>
            </a:r>
            <a:r>
              <a:rPr lang="cs-CZ" altLang="cs-CZ" sz="800" dirty="0">
                <a:latin typeface="Arial" charset="0"/>
              </a:rPr>
              <a:t>–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bezkartáčový typ motoru s klasickým převodem přes řemen 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řemenici, </a:t>
            </a:r>
            <a:r>
              <a:rPr lang="cs-CZ" altLang="cs-CZ" sz="800" dirty="0" smtClean="0">
                <a:latin typeface="Arial" charset="0"/>
              </a:rPr>
              <a:t>vysoký výkon, </a:t>
            </a:r>
            <a:r>
              <a:rPr lang="cs-CZ" altLang="cs-CZ" sz="800" dirty="0">
                <a:latin typeface="Arial" charset="0"/>
              </a:rPr>
              <a:t>tichý </a:t>
            </a:r>
            <a:r>
              <a:rPr lang="cs-CZ" altLang="cs-CZ" sz="800" dirty="0" smtClean="0">
                <a:latin typeface="Arial" charset="0"/>
              </a:rPr>
              <a:t>chod 68 </a:t>
            </a:r>
            <a:r>
              <a:rPr lang="cs-CZ" altLang="cs-CZ" sz="800" dirty="0">
                <a:latin typeface="Arial" charset="0"/>
              </a:rPr>
              <a:t>dB(A) při </a:t>
            </a:r>
            <a:r>
              <a:rPr lang="cs-CZ" altLang="cs-CZ" sz="800" dirty="0" smtClean="0">
                <a:latin typeface="Arial" charset="0"/>
              </a:rPr>
              <a:t>odstřeďování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ABT</a:t>
            </a:r>
            <a:r>
              <a:rPr lang="cs-CZ" altLang="cs-CZ" sz="800" dirty="0">
                <a:latin typeface="Arial" charset="0"/>
              </a:rPr>
              <a:t> 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 Dual Spray </a:t>
            </a:r>
            <a:r>
              <a:rPr lang="cs-CZ" altLang="cs-CZ" sz="800" dirty="0">
                <a:latin typeface="Arial" charset="0"/>
              </a:rPr>
              <a:t>– dvojité sprchování okénka dvířek a gumového těsnění </a:t>
            </a:r>
            <a:r>
              <a:rPr lang="cs-CZ" altLang="cs-CZ" sz="800" b="1" dirty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</a:t>
            </a:r>
            <a:r>
              <a:rPr lang="cs-CZ" altLang="cs-CZ" sz="800" dirty="0" smtClean="0">
                <a:latin typeface="Arial" charset="0"/>
              </a:rPr>
              <a:t>výstupky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Laserem svařený buben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odolný proti poničení, jemný téměř neviditelný svár, který je šetrný k oděvům během praní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i-</a:t>
            </a:r>
            <a:r>
              <a:rPr lang="cs-CZ" altLang="cs-CZ" sz="800" b="1" dirty="0" err="1" smtClean="0">
                <a:latin typeface="Arial" charset="0"/>
              </a:rPr>
              <a:t>time</a:t>
            </a:r>
            <a:r>
              <a:rPr lang="cs-CZ" altLang="cs-CZ" sz="800" b="1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– možnost úpravy délky času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Filtr na zachycování textilních vláken a prachu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12 </a:t>
            </a:r>
            <a:r>
              <a:rPr lang="cs-CZ" altLang="cs-CZ" sz="800" dirty="0">
                <a:latin typeface="Arial" charset="0"/>
              </a:rPr>
              <a:t>programů + Wifi: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ECO 40-60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Bavlna 20 °</a:t>
            </a:r>
            <a:r>
              <a:rPr lang="cs-CZ" altLang="cs-CZ" sz="800" dirty="0" smtClean="0">
                <a:latin typeface="Arial" charset="0"/>
              </a:rPr>
              <a:t>C, </a:t>
            </a:r>
            <a:r>
              <a:rPr lang="cs-CZ" altLang="cs-CZ" sz="800" dirty="0">
                <a:latin typeface="Arial" charset="0"/>
              </a:rPr>
              <a:t>Super rychlý 15 min, </a:t>
            </a:r>
            <a:r>
              <a:rPr lang="cs-CZ" altLang="cs-CZ" sz="800" dirty="0" smtClean="0">
                <a:latin typeface="Arial" charset="0"/>
              </a:rPr>
              <a:t>Mix, Bavlna, Syntetika, Jemné, Sportovní, Vlna, Hygienický, Sušení, Odstřeďování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konec programu, Nastavení teploty praní, Nastavení otáček odstřeďování, </a:t>
            </a:r>
            <a:r>
              <a:rPr lang="cs-CZ" altLang="cs-CZ" sz="800" dirty="0" smtClean="0">
                <a:latin typeface="Arial" charset="0"/>
              </a:rPr>
              <a:t>Přídavné </a:t>
            </a:r>
            <a:r>
              <a:rPr lang="cs-CZ" altLang="cs-CZ" sz="800" dirty="0">
                <a:latin typeface="Arial" charset="0"/>
              </a:rPr>
              <a:t>máchání (3), </a:t>
            </a:r>
            <a:r>
              <a:rPr lang="cs-CZ" altLang="cs-CZ" sz="800" dirty="0" smtClean="0">
                <a:latin typeface="Arial" charset="0"/>
              </a:rPr>
              <a:t>i-</a:t>
            </a:r>
            <a:r>
              <a:rPr lang="cs-CZ" altLang="cs-CZ" sz="800" dirty="0" err="1" smtClean="0">
                <a:latin typeface="Arial" charset="0"/>
              </a:rPr>
              <a:t>time</a:t>
            </a:r>
            <a:r>
              <a:rPr lang="cs-CZ" altLang="cs-CZ" sz="800" dirty="0" smtClean="0">
                <a:latin typeface="Arial" charset="0"/>
              </a:rPr>
              <a:t>, Proti </a:t>
            </a:r>
            <a:r>
              <a:rPr lang="cs-CZ" altLang="cs-CZ" sz="800" dirty="0">
                <a:latin typeface="Arial" charset="0"/>
              </a:rPr>
              <a:t>pomačkání, Úroveň sušení (dle zůstatkové vlhkosti 3 úrovně/ dle času 30, 60, 90, 120, 150 min), Dálkové ovládání, Dětský zámek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Dotykový digitální displej se zůstatkovým časem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motor</a:t>
            </a:r>
            <a:r>
              <a:rPr lang="cs-CZ" altLang="cs-CZ" sz="800" dirty="0" smtClean="0">
                <a:latin typeface="Arial" charset="0"/>
              </a:rPr>
              <a:t>; průměr </a:t>
            </a:r>
            <a:r>
              <a:rPr lang="cs-CZ" altLang="cs-CZ" sz="800" dirty="0">
                <a:latin typeface="Arial" charset="0"/>
              </a:rPr>
              <a:t>bubnu </a:t>
            </a:r>
            <a:r>
              <a:rPr lang="cs-CZ" altLang="cs-CZ" sz="800" dirty="0" smtClean="0">
                <a:latin typeface="Arial" charset="0"/>
              </a:rPr>
              <a:t>42,5 </a:t>
            </a:r>
            <a:r>
              <a:rPr lang="cs-CZ" altLang="cs-CZ" sz="800" dirty="0">
                <a:latin typeface="Arial" charset="0"/>
              </a:rPr>
              <a:t>cm; Osvětlení bubnu,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bubnu </a:t>
            </a:r>
            <a:r>
              <a:rPr lang="cs-CZ" altLang="cs-CZ" sz="800" dirty="0" smtClean="0">
                <a:latin typeface="Arial" charset="0"/>
              </a:rPr>
              <a:t>32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31021015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6921081516515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510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490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 včetně dveří a 		připojení na vodu a odpad</a:t>
            </a:r>
          </a:p>
          <a:p>
            <a:pPr lvl="0"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(423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dveří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a připojení na vodu a 		odpad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802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08" y="1107155"/>
            <a:ext cx="623745" cy="623745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662258" y="104144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634397" y="1988840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s řemenem a řemenicí. Nízká spotřeba.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008" y="2862358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671887" y="2937138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úpravy délky času 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636782" y="5499229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 Drum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14" y="5517312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658451" y="4591309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Dvojité sprchování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okénka dvířek a gumového těsnění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8000" r="18500" b="6951"/>
          <a:stretch/>
        </p:blipFill>
        <p:spPr>
          <a:xfrm>
            <a:off x="5551506" y="1861805"/>
            <a:ext cx="1981555" cy="267509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09861" y="972413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661" y="1881303"/>
            <a:ext cx="1304160" cy="26083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048" y="1943891"/>
            <a:ext cx="720000" cy="720000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910" y="44969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2458</TotalTime>
  <Words>107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286</cp:revision>
  <cp:lastPrinted>2025-07-01T09:17:14Z</cp:lastPrinted>
  <dcterms:created xsi:type="dcterms:W3CDTF">2015-07-16T11:02:07Z</dcterms:created>
  <dcterms:modified xsi:type="dcterms:W3CDTF">2025-10-21T16:09:36Z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