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67" d="100"/>
          <a:sy n="67" d="100"/>
        </p:scale>
        <p:origin x="1280" y="5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27.07.2022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873" y="152404"/>
            <a:ext cx="8754776" cy="11604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HOC5S347INWIFI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Multifunkční trouba s pravým horkým vzduchem, </a:t>
            </a:r>
            <a:r>
              <a:rPr lang="cs-CZ" altLang="cs-CZ" sz="1300" b="0" cap="none" dirty="0" err="1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Easy</a:t>
            </a: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cs-CZ" altLang="cs-CZ" sz="1300" b="0" cap="none" dirty="0" err="1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Steam</a:t>
            </a:r>
            <a: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collection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br>
              <a:rPr lang="cs-CZ" altLang="cs-CZ" sz="1300" b="0" cap="none" dirty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300" b="0" cap="none" dirty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70 l, energetická třída A+, Otočné knoflíky + bílý displej, program </a:t>
            </a:r>
            <a:r>
              <a:rPr lang="cs-CZ" altLang="cs-CZ" sz="1300" b="0" cap="none" dirty="0" err="1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Masterbake</a:t>
            </a:r>
            <a:endParaRPr lang="cs-CZ" altLang="cs-CZ" sz="13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1205220"/>
            <a:ext cx="3786536" cy="509187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Hlavní 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Kapacita (l) 			70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Energetická třída			A+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Spotř. en. Statický program (kWh) 		0,98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Spotř. en. Nucená ventilace (kWh) 		0,68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Celkový příkon (W)			-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u="sng" dirty="0">
                <a:solidFill>
                  <a:schemeClr val="tx1"/>
                </a:solidFill>
                <a:latin typeface="Arial" charset="0"/>
              </a:rPr>
              <a:t>Programy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7 programů + světlo + WIFI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Světlo, Odmrazování, Multifunkce – pravý horký vzduch,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Masterbake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(zdravější vaření se sníženým množstvím tuku/oleje, kombinace topného tělesa s pulsujícím cyklem vzduchu, ideální na pečivo)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Spodní ohřev + ventilátor, Klasická konvekce (horní a spodní ohřev), Gril, Pizza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hOn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aplikace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– ovládání přes Wifi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Hydrolytické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čištění trouby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Easy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Steam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– pomocí vody ve spodní části trouby a příslušného programu vytváří páru.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Bílý displej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 bezpečnostní skla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Otočné knoflíky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Soft Close – pomalé dovírání dvířek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Postranní rošty pro vedení plechu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Příslušenství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1x plech (40 mm)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2x rošt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07790" y="1274333"/>
            <a:ext cx="0" cy="504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257092"/>
            <a:ext cx="0" cy="504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bdélník 34"/>
          <p:cNvSpPr/>
          <p:nvPr/>
        </p:nvSpPr>
        <p:spPr>
          <a:xfrm>
            <a:off x="5880760" y="5048178"/>
            <a:ext cx="3187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33703444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8059019050522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Černé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	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31,3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660 × 650 × 695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33,5</a:t>
            </a:r>
          </a:p>
        </p:txBody>
      </p:sp>
      <p:pic>
        <p:nvPicPr>
          <p:cNvPr id="16" name="Picture 21" descr="Hoover_kolecko-H_red.png">
            <a:extLst>
              <a:ext uri="{FF2B5EF4-FFF2-40B4-BE49-F238E27FC236}">
                <a16:creationId xmlns:a16="http://schemas.microsoft.com/office/drawing/2014/main" id="{EBB8C895-C338-4438-A071-B3850DE9EC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04" y="1584752"/>
            <a:ext cx="720000" cy="720000"/>
          </a:xfrm>
          <a:prstGeom prst="rect">
            <a:avLst/>
          </a:prstGeom>
        </p:spPr>
      </p:pic>
      <p:sp>
        <p:nvSpPr>
          <p:cNvPr id="17" name="TextBox 22">
            <a:extLst>
              <a:ext uri="{FF2B5EF4-FFF2-40B4-BE49-F238E27FC236}">
                <a16:creationId xmlns:a16="http://schemas.microsoft.com/office/drawing/2014/main" id="{810E5158-E696-400E-AFAB-14F6C224142C}"/>
              </a:ext>
            </a:extLst>
          </p:cNvPr>
          <p:cNvSpPr txBox="1"/>
          <p:nvPr/>
        </p:nvSpPr>
        <p:spPr>
          <a:xfrm>
            <a:off x="4884407" y="1642494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 Close  pomalé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tiché dovírání dvířek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B085A15-B2F9-4F6A-B6E1-3D6093E2E3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434" y="1578910"/>
            <a:ext cx="720000" cy="720000"/>
          </a:xfrm>
          <a:prstGeom prst="flowChartConnector">
            <a:avLst/>
          </a:prstGeom>
        </p:spPr>
      </p:pic>
      <p:pic>
        <p:nvPicPr>
          <p:cNvPr id="24" name="Picture 21" descr="Hoover_kolecko-H_red.png">
            <a:extLst>
              <a:ext uri="{FF2B5EF4-FFF2-40B4-BE49-F238E27FC236}">
                <a16:creationId xmlns:a16="http://schemas.microsoft.com/office/drawing/2014/main" id="{360E0B4C-F817-4259-B568-ADD883D64E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961" y="2402489"/>
            <a:ext cx="720000" cy="720000"/>
          </a:xfrm>
          <a:prstGeom prst="rect">
            <a:avLst/>
          </a:prstGeom>
        </p:spPr>
      </p:pic>
      <p:sp>
        <p:nvSpPr>
          <p:cNvPr id="25" name="TextBox 22">
            <a:extLst>
              <a:ext uri="{FF2B5EF4-FFF2-40B4-BE49-F238E27FC236}">
                <a16:creationId xmlns:a16="http://schemas.microsoft.com/office/drawing/2014/main" id="{6ADE0151-F4FA-4A26-85C7-4429B20C49CD}"/>
              </a:ext>
            </a:extLst>
          </p:cNvPr>
          <p:cNvSpPr txBox="1"/>
          <p:nvPr/>
        </p:nvSpPr>
        <p:spPr>
          <a:xfrm>
            <a:off x="4915107" y="2615201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C87BAC93-9899-A33B-1831-AA15AD794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4024" y="3138526"/>
            <a:ext cx="726487" cy="720001"/>
          </a:xfrm>
          <a:prstGeom prst="rect">
            <a:avLst/>
          </a:prstGeom>
        </p:spPr>
      </p:pic>
      <p:pic>
        <p:nvPicPr>
          <p:cNvPr id="26" name="Picture 21" descr="Hoover_kolecko-H_red.png">
            <a:extLst>
              <a:ext uri="{FF2B5EF4-FFF2-40B4-BE49-F238E27FC236}">
                <a16:creationId xmlns:a16="http://schemas.microsoft.com/office/drawing/2014/main" id="{E5DFEBB3-A09A-BB03-CED2-BA3D3CDC3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454" y="3168838"/>
            <a:ext cx="720000" cy="720000"/>
          </a:xfrm>
          <a:prstGeom prst="rect">
            <a:avLst/>
          </a:prstGeom>
        </p:spPr>
      </p:pic>
      <p:sp>
        <p:nvSpPr>
          <p:cNvPr id="27" name="TextBox 22">
            <a:extLst>
              <a:ext uri="{FF2B5EF4-FFF2-40B4-BE49-F238E27FC236}">
                <a16:creationId xmlns:a16="http://schemas.microsoft.com/office/drawing/2014/main" id="{D87B1B7A-A6C5-FCCC-1C93-CEDEBB8F38C5}"/>
              </a:ext>
            </a:extLst>
          </p:cNvPr>
          <p:cNvSpPr txBox="1"/>
          <p:nvPr/>
        </p:nvSpPr>
        <p:spPr>
          <a:xfrm>
            <a:off x="4913454" y="3352777"/>
            <a:ext cx="762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ovládání přes </a:t>
            </a:r>
            <a:r>
              <a:rPr lang="cs-CZ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magine 15">
            <a:extLst>
              <a:ext uri="{FF2B5EF4-FFF2-40B4-BE49-F238E27FC236}">
                <a16:creationId xmlns:a16="http://schemas.microsoft.com/office/drawing/2014/main" id="{D437013D-40F1-4BC2-A3B8-E76C71F4AE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8681" y="1306060"/>
            <a:ext cx="3254174" cy="323383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B3E69ADD-FE52-5AC3-5A4C-62D1A586EF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786" y="236150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967</TotalTime>
  <Words>270</Words>
  <Application>Microsoft Office PowerPoint</Application>
  <PresentationFormat>Předvádění na obrazovce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HOC5S347INWIFI Multifunkční trouba s pravým horkým vzduchem, Easy Steam, New collection 5 70 l, energetická třída A+, Otočné knoflíky + bílý displej, program Masterbake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148</cp:revision>
  <cp:lastPrinted>2016-03-31T14:41:45Z</cp:lastPrinted>
  <dcterms:created xsi:type="dcterms:W3CDTF">2016-03-31T13:54:55Z</dcterms:created>
  <dcterms:modified xsi:type="dcterms:W3CDTF">2022-07-27T13:59:11Z</dcterms:modified>
</cp:coreProperties>
</file>