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-1114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HFR79F19EFGK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chladnička French Door 90 cm –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FD 90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Frost, 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My Zone, Humidity Zone, ABT Pro, Daylight, výrobník ledu 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7877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703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449/254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1,000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365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Air Surround – beznámrazová technologie mrazení,       šetrná a rovnoměrná distribuce chladného vzduchu bez přímého vyfoukávání uchová jídlo déle čerstvé, s možností umístění kamkoliv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systém </a:t>
            </a:r>
            <a:r>
              <a:rPr lang="cs-CZ" altLang="cs-CZ" sz="800" b="1" dirty="0">
                <a:latin typeface="Arial" charset="0"/>
              </a:rPr>
              <a:t>s elektronickým </a:t>
            </a:r>
            <a:r>
              <a:rPr lang="cs-CZ" altLang="cs-CZ" sz="800" b="1" dirty="0" smtClean="0">
                <a:latin typeface="Arial" charset="0"/>
              </a:rPr>
              <a:t>řízením </a:t>
            </a:r>
            <a:r>
              <a:rPr lang="cs-CZ" altLang="cs-CZ" sz="800" b="1" dirty="0">
                <a:latin typeface="Arial" charset="0"/>
              </a:rPr>
              <a:t>pro optimální </a:t>
            </a:r>
            <a:r>
              <a:rPr lang="cs-CZ" altLang="cs-CZ" sz="800" b="1" dirty="0" smtClean="0">
                <a:latin typeface="Arial" charset="0"/>
              </a:rPr>
              <a:t>90% úroveň </a:t>
            </a:r>
            <a:r>
              <a:rPr lang="cs-CZ" altLang="cs-CZ" sz="800" b="1" dirty="0">
                <a:latin typeface="Arial" charset="0"/>
              </a:rPr>
              <a:t>vlhkosti </a:t>
            </a:r>
            <a:r>
              <a:rPr lang="cs-CZ" altLang="cs-CZ" sz="800" b="1" dirty="0" smtClean="0">
                <a:latin typeface="Arial" charset="0"/>
              </a:rPr>
              <a:t>v zásuvce Humidity Zone a </a:t>
            </a:r>
            <a:r>
              <a:rPr lang="cs-CZ" altLang="cs-CZ" sz="800" b="1" dirty="0">
                <a:latin typeface="Arial" charset="0"/>
              </a:rPr>
              <a:t>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My Zone – zásuvka se samostatnou regulací teploty </a:t>
            </a:r>
            <a:r>
              <a:rPr lang="cs-CZ" altLang="cs-CZ" sz="800" b="1" dirty="0" smtClean="0">
                <a:latin typeface="Arial" charset="0"/>
              </a:rPr>
              <a:t>ve třech úrovních: Ovoce a Zelenina, Chlazení nápojů,  0 °C – nulová zóna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ABT Pro – antibakteriální ochrana lednice i mrazáku. Modul </a:t>
            </a:r>
            <a:r>
              <a:rPr lang="cs-CZ" altLang="cs-CZ" sz="800" b="1" dirty="0">
                <a:latin typeface="Arial" charset="0"/>
              </a:rPr>
              <a:t>uvnitř chladicího systému katalyzuje vzduch a generuje energetické částice, které bez kontaminace rozkládají bakterie a molekuly zápachu na oxid uhličitý a vodu</a:t>
            </a:r>
            <a:r>
              <a:rPr lang="cs-CZ" altLang="cs-CZ" sz="800" b="1" dirty="0" smtClean="0">
                <a:latin typeface="Arial" charset="0"/>
              </a:rPr>
              <a:t>.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Jeden chladící okruh, Funkce Rychlé mrazení a chlazení, Dovolená, Auto nastavení, </a:t>
            </a:r>
            <a:r>
              <a:rPr lang="cs-CZ" altLang="cs-CZ" sz="800" b="1" dirty="0" smtClean="0">
                <a:latin typeface="Arial" charset="0"/>
              </a:rPr>
              <a:t>My Zone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Výroba ledu</a:t>
            </a:r>
            <a:r>
              <a:rPr lang="cs-CZ" altLang="cs-CZ" sz="800" dirty="0" smtClean="0">
                <a:latin typeface="Arial" charset="0"/>
              </a:rPr>
              <a:t>, Dětská pojistka, Stand by, 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-14 až 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dvířkách; Automatické odmrazování chladničky i mrazáku; Akustický </a:t>
            </a:r>
            <a:r>
              <a:rPr lang="cs-CZ" altLang="cs-CZ" sz="800" dirty="0">
                <a:latin typeface="Arial" charset="0"/>
              </a:rPr>
              <a:t>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Zásuvky My Zone, Humidity Zone a Fresh Box, Zásobník na vodu pro výrobu ledu (plněno manuálně, není připojeno na vodu)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2 externí zásuvky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se snadnými přístupem – úspora 30 % energie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Automatický výrobník ledu bez připojení na vodu (napájeno z nádoby v lednici, která se manuálně plní)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Osvětlení prostorové LED Daylight – rovnoměrné a postupné nasvícení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5811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6901018090271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905 x 748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153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2005 x 976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6615142" y="1640011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6870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2476643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61396" y="2517866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samostatnou regulací od +5 do -5 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806304" y="330095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 decibelů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648" y="40404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s postupným rozsvěcením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191" y="1052736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76084" y="4830251"/>
            <a:ext cx="87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Zone – zásuvka           s řízenou vlhkostí 90 %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396" y="4686235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34" y="3958569"/>
            <a:ext cx="720000" cy="72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703" y="983130"/>
            <a:ext cx="720000" cy="720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686710" y="1560235"/>
            <a:ext cx="9068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292" y="1189049"/>
            <a:ext cx="968022" cy="9680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102641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664251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76084" y="1810118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ochrana interiéru lednice i mrazáku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2750" r="11151" b="3801"/>
          <a:stretch/>
        </p:blipFill>
        <p:spPr>
          <a:xfrm>
            <a:off x="6738217" y="3460846"/>
            <a:ext cx="1381258" cy="166124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2" t="4850" r="21112" b="2751"/>
          <a:stretch/>
        </p:blipFill>
        <p:spPr>
          <a:xfrm>
            <a:off x="5715869" y="2338389"/>
            <a:ext cx="982313" cy="20581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6044" y="1117422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932" y="2183715"/>
            <a:ext cx="836043" cy="16720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2295</TotalTime>
  <Words>95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286</cp:revision>
  <cp:lastPrinted>2016-05-31T13:00:02Z</cp:lastPrinted>
  <dcterms:created xsi:type="dcterms:W3CDTF">2015-07-16T11:02:07Z</dcterms:created>
  <dcterms:modified xsi:type="dcterms:W3CDTF">2024-09-20T09:32:22Z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