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3" d="100"/>
          <a:sy n="83" d="100"/>
        </p:scale>
        <p:origin x="1402" y="6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11.03.2022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11.03.2022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11.03.2022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11.03.2022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884" y="17756"/>
            <a:ext cx="8754776" cy="11604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HOC3U3188IN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NEW COLLECTION 3 U </a:t>
            </a:r>
            <a:r>
              <a:rPr lang="cs-CZ" sz="2700" dirty="0" err="1"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, H</a:t>
            </a:r>
            <a:r>
              <a:rPr lang="cs-CZ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-OVEN 300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Multifunkční trouba s pravým horkým vzduchem</a:t>
            </a:r>
            <a:b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70 l, energetická třída A+, funkce Soft </a:t>
            </a:r>
            <a:r>
              <a:rPr lang="cs-CZ" altLang="cs-CZ" sz="1300" b="0" cap="none" dirty="0" err="1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Close</a:t>
            </a: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, </a:t>
            </a:r>
            <a:r>
              <a:rPr lang="cs-CZ" altLang="cs-CZ" sz="1300" b="0" cap="none" dirty="0" err="1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Push&amp;Pull</a:t>
            </a: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 knoflíky, program </a:t>
            </a:r>
            <a:r>
              <a:rPr lang="cs-CZ" altLang="cs-CZ" sz="1300" b="0" cap="none" dirty="0" err="1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Masterbake</a:t>
            </a: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, Hydro </a:t>
            </a:r>
            <a:r>
              <a:rPr lang="cs-CZ" altLang="cs-CZ" sz="1300" b="0" cap="none" dirty="0" err="1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Easy</a:t>
            </a: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cs-CZ" altLang="cs-CZ" sz="1300" b="0" cap="none" dirty="0" err="1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Clean</a:t>
            </a:r>
            <a:endParaRPr lang="cs-CZ" altLang="cs-CZ" sz="13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1205220"/>
            <a:ext cx="3786536" cy="509187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Hlavní vlastnosti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Kapacita (l) 			70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Energetická třída			A+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Spotř. en. Statický program (kWh) 		0,92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Spotř. en. Nucená ventilace (kWh) 		0,68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Celkový příkon (W)			2200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</a:rPr>
              <a:t>Programy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7 programů + světlo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Světlo, Statický, Rozmrazování, Gril, Multifunkce (pravý horký vzduch), Spodní ohřev + ventilátor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</a:rPr>
              <a:t>Masterbake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 (zdravější vaření se sníženým množstvím tuku/oleje, kombinace topného tělesa s pulsujícím cyklem vzduchu, ideální na pečivo)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Pizza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Elektronický časovač a minutka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Hydrolytické čištění trouby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Hydro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Easy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Clean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 během 30 minut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Bílý dotykový displej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  <a:cs typeface="+mn-cs"/>
              </a:rPr>
              <a:t>Timer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  <a:cs typeface="+mn-cs"/>
              </a:rPr>
              <a:t>Touch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2 bezpečnostní skla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Zadní osvětlení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err="1">
                <a:solidFill>
                  <a:schemeClr val="tx1"/>
                </a:solidFill>
                <a:latin typeface="Arial" charset="0"/>
                <a:cs typeface="+mn-cs"/>
              </a:rPr>
              <a:t>Push&amp;Pull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 knoflíky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Soft Close – pomalé dovírání dvířek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Teleskopický výsuv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Postranní rošty pro vedení plechu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Tangenciální ochlazování trouby a dvířek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Příslušenství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2x plech (15 mm, 35 mm)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1x rošt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07790" y="1274333"/>
            <a:ext cx="0" cy="504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257092"/>
            <a:ext cx="0" cy="504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304" y="1584752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884407" y="1642494"/>
            <a:ext cx="76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 Close  pomalé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tiché dovírání dvířek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880760" y="5048178"/>
            <a:ext cx="31878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33703364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8059019041063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 		Černé sklo +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595 × 595 × 568	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30,2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665 × 620 × 640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31,94</a:t>
            </a: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434" y="1578910"/>
            <a:ext cx="720000" cy="720000"/>
          </a:xfrm>
          <a:prstGeom prst="flowChartConnector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C1624C74-CDCD-4EB2-8923-42EDF03D6D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" t="4142" r="3834" b="4725"/>
          <a:stretch/>
        </p:blipFill>
        <p:spPr>
          <a:xfrm>
            <a:off x="5943895" y="1873116"/>
            <a:ext cx="2574469" cy="2547632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0E15CB35-69BC-420A-AAA3-8F607D5855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557" y="2657619"/>
            <a:ext cx="720000" cy="720000"/>
          </a:xfrm>
          <a:prstGeom prst="rect">
            <a:avLst/>
          </a:prstGeom>
        </p:spPr>
      </p:pic>
      <p:pic>
        <p:nvPicPr>
          <p:cNvPr id="38" name="Picture 21" descr="Hoover_kolecko-H_red.png">
            <a:extLst>
              <a:ext uri="{FF2B5EF4-FFF2-40B4-BE49-F238E27FC236}">
                <a16:creationId xmlns:a16="http://schemas.microsoft.com/office/drawing/2014/main" id="{A4ABA967-8F0B-4864-8583-9B678BE9CF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253" y="2649672"/>
            <a:ext cx="720000" cy="720000"/>
          </a:xfrm>
          <a:prstGeom prst="rect">
            <a:avLst/>
          </a:prstGeom>
        </p:spPr>
      </p:pic>
      <p:sp>
        <p:nvSpPr>
          <p:cNvPr id="39" name="TextBox 22">
            <a:extLst>
              <a:ext uri="{FF2B5EF4-FFF2-40B4-BE49-F238E27FC236}">
                <a16:creationId xmlns:a16="http://schemas.microsoft.com/office/drawing/2014/main" id="{95EC8493-B435-476B-AB06-B240A5E052FC}"/>
              </a:ext>
            </a:extLst>
          </p:cNvPr>
          <p:cNvSpPr txBox="1"/>
          <p:nvPr/>
        </p:nvSpPr>
        <p:spPr>
          <a:xfrm>
            <a:off x="4907386" y="2855783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Energetická třída A +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FE3AA24-A78C-4FBF-8DC4-C5A0561194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412" y="3756660"/>
            <a:ext cx="720000" cy="720000"/>
          </a:xfrm>
          <a:prstGeom prst="rect">
            <a:avLst/>
          </a:prstGeom>
        </p:spPr>
      </p:pic>
      <p:pic>
        <p:nvPicPr>
          <p:cNvPr id="17" name="Picture 21" descr="Hoover_kolecko-H_red.png">
            <a:extLst>
              <a:ext uri="{FF2B5EF4-FFF2-40B4-BE49-F238E27FC236}">
                <a16:creationId xmlns:a16="http://schemas.microsoft.com/office/drawing/2014/main" id="{91C0EB9F-791E-4325-A131-A96A3A0013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253" y="3759465"/>
            <a:ext cx="720000" cy="720000"/>
          </a:xfrm>
          <a:prstGeom prst="rect">
            <a:avLst/>
          </a:prstGeom>
        </p:spPr>
      </p:pic>
      <p:sp>
        <p:nvSpPr>
          <p:cNvPr id="18" name="TextBox 22">
            <a:extLst>
              <a:ext uri="{FF2B5EF4-FFF2-40B4-BE49-F238E27FC236}">
                <a16:creationId xmlns:a16="http://schemas.microsoft.com/office/drawing/2014/main" id="{E1346A15-365F-466D-A731-160667187C9F}"/>
              </a:ext>
            </a:extLst>
          </p:cNvPr>
          <p:cNvSpPr txBox="1"/>
          <p:nvPr/>
        </p:nvSpPr>
        <p:spPr>
          <a:xfrm>
            <a:off x="4907386" y="3908911"/>
            <a:ext cx="76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</a:t>
            </a:r>
          </a:p>
          <a:p>
            <a:pPr algn="ctr"/>
            <a:r>
              <a:rPr lang="cs-CZ" sz="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928</TotalTime>
  <Words>280</Words>
  <Application>Microsoft Office PowerPoint</Application>
  <PresentationFormat>Předvádění na obrazovce (4:3)</PresentationFormat>
  <Paragraphs>45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HOC3U3188IN NEW COLLECTION 3 U sHAPE, H-OVEN 300 Multifunkční trouba s pravým horkým vzduchem 70 l, energetická třída A+, funkce Soft Close, Push&amp;Pull knoflíky, program Masterbake, Hydro Easy Clean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Kristýna Kopecká</cp:lastModifiedBy>
  <cp:revision>142</cp:revision>
  <cp:lastPrinted>2016-03-31T14:41:45Z</cp:lastPrinted>
  <dcterms:created xsi:type="dcterms:W3CDTF">2016-03-31T13:54:55Z</dcterms:created>
  <dcterms:modified xsi:type="dcterms:W3CDTF">2022-03-11T10:05:50Z</dcterms:modified>
</cp:coreProperties>
</file>