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CMW20TNMB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mikrovlnná trouba </a:t>
            </a:r>
            <a:r>
              <a:rPr lang="cs-CZ" altLang="cs-CZ" sz="1400" dirty="0" smtClean="0">
                <a:latin typeface="Arial" charset="0"/>
              </a:rPr>
              <a:t>New </a:t>
            </a:r>
            <a:r>
              <a:rPr lang="cs-CZ" altLang="cs-CZ" sz="1400" dirty="0" smtClean="0">
                <a:latin typeface="Arial" charset="0"/>
              </a:rPr>
              <a:t>Timeless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20 l,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mechanické ovládání, 700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 mikrovlny, Ø otočného talíře 24,5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cm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20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700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</a:t>
            </a:r>
            <a:r>
              <a:rPr lang="cs-CZ" altLang="cs-CZ" sz="800" dirty="0" smtClean="0">
                <a:latin typeface="Arial" charset="0"/>
              </a:rPr>
              <a:t>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1200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samostatný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6 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(např. </a:t>
            </a:r>
            <a:r>
              <a:rPr lang="cs-CZ" altLang="cs-CZ" sz="800" b="1" dirty="0" smtClean="0">
                <a:latin typeface="Arial" charset="0"/>
              </a:rPr>
              <a:t>Tipy a Triky, Recepty, Tipy na údržbu, atd., bez </a:t>
            </a:r>
            <a:r>
              <a:rPr lang="cs-CZ" altLang="cs-CZ" sz="800" b="1" dirty="0">
                <a:latin typeface="Arial" charset="0"/>
              </a:rPr>
              <a:t>možnosti dálkového ovládání</a:t>
            </a:r>
            <a:r>
              <a:rPr lang="cs-CZ" altLang="cs-CZ" sz="800" b="1" dirty="0" smtClean="0">
                <a:latin typeface="Arial" charset="0"/>
              </a:rPr>
              <a:t>). Trouba </a:t>
            </a:r>
            <a:r>
              <a:rPr lang="cs-CZ" altLang="cs-CZ" sz="800" b="1" dirty="0">
                <a:latin typeface="Arial" charset="0"/>
              </a:rPr>
              <a:t>není </a:t>
            </a:r>
            <a:r>
              <a:rPr lang="cs-CZ" altLang="cs-CZ" sz="800" b="1" dirty="0" smtClean="0">
                <a:latin typeface="Arial" charset="0"/>
              </a:rPr>
              <a:t>připojená k Wifi</a:t>
            </a:r>
            <a:r>
              <a:rPr lang="cs-CZ" altLang="cs-CZ" sz="800" b="1" dirty="0">
                <a:latin typeface="Arial" charset="0"/>
              </a:rPr>
              <a:t>.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Mechanické </a:t>
            </a:r>
            <a:r>
              <a:rPr lang="cs-CZ" altLang="cs-CZ" sz="800" dirty="0">
                <a:latin typeface="Arial" charset="0"/>
              </a:rPr>
              <a:t>ovládání 2 otočnými knoflíky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Mechanický časovač 0 – 30 min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Zvuková </a:t>
            </a:r>
            <a:r>
              <a:rPr lang="cs-CZ" altLang="cs-CZ" sz="800" dirty="0" smtClean="0">
                <a:latin typeface="Arial" charset="0"/>
              </a:rPr>
              <a:t>signalizace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otočný skleněný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97597" y="274010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hOn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9675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Samostatný mikrovlnný ohřev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42829" y="3501008"/>
            <a:ext cx="98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Rozmrazování dle hmotnosti nebo času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5639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0-30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38000980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8059019042060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Černá s nerez proužkem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452 x 346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10,8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389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292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12,3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1052737"/>
            <a:ext cx="552061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ovéPole 17"/>
          <p:cNvSpPr txBox="1"/>
          <p:nvPr/>
        </p:nvSpPr>
        <p:spPr>
          <a:xfrm>
            <a:off x="5642548" y="2847826"/>
            <a:ext cx="35830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Nová aplikace hOn s doplňkovým obsahem pro mikrovlnné trouby</a:t>
            </a:r>
            <a:endParaRPr lang="cs-CZ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828" y="2693991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97" y="3441735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32" y="422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97" y="1046369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90" y="1173781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157354"/>
            <a:ext cx="720000" cy="720000"/>
          </a:xfrm>
          <a:prstGeom prst="rect">
            <a:avLst/>
          </a:prstGeom>
        </p:spPr>
      </p:pic>
      <p:sp>
        <p:nvSpPr>
          <p:cNvPr id="20" name="TextovéPole 19"/>
          <p:cNvSpPr txBox="1"/>
          <p:nvPr/>
        </p:nvSpPr>
        <p:spPr>
          <a:xfrm>
            <a:off x="7661897" y="1073464"/>
            <a:ext cx="73289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>700</a:t>
            </a:r>
            <a:endParaRPr lang="cs-CZ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4588" r="6688" b="12305"/>
          <a:stretch/>
        </p:blipFill>
        <p:spPr>
          <a:xfrm>
            <a:off x="5964727" y="3226804"/>
            <a:ext cx="2905823" cy="167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63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121</cp:revision>
  <cp:lastPrinted>2016-05-05T10:40:20Z</cp:lastPrinted>
  <dcterms:created xsi:type="dcterms:W3CDTF">2015-07-16T11:02:07Z</dcterms:created>
  <dcterms:modified xsi:type="dcterms:W3CDTF">2022-01-14T14:08:15Z</dcterms:modified>
</cp:coreProperties>
</file>