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CHAE 2002C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Truhlicový </a:t>
            </a:r>
            <a:r>
              <a:rPr lang="cs-CZ" altLang="cs-CZ" sz="1400" dirty="0" smtClean="0">
                <a:latin typeface="Arial" charset="0"/>
              </a:rPr>
              <a:t>mrazák </a:t>
            </a:r>
            <a:r>
              <a:rPr lang="cs-CZ" altLang="cs-CZ" sz="1400" dirty="0" smtClean="0">
                <a:solidFill>
                  <a:srgbClr val="6DC4C3"/>
                </a:solidFill>
                <a:latin typeface="Arial" charset="0"/>
              </a:rPr>
              <a:t>Artico</a:t>
            </a:r>
            <a:endParaRPr lang="cs-CZ" altLang="cs-CZ" sz="1400" dirty="0">
              <a:solidFill>
                <a:srgbClr val="6DC4C3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-12 až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26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°C,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ovládání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displej, 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možnost umístění do -15 °C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79512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196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</a:t>
            </a:r>
            <a:r>
              <a:rPr lang="cs-CZ" altLang="cs-CZ" sz="800" dirty="0" smtClean="0">
                <a:latin typeface="Arial" charset="0"/>
              </a:rPr>
              <a:t>196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127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12,5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21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-15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Statická technologie mrazení</a:t>
            </a: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Doplňkový </a:t>
            </a:r>
            <a:r>
              <a:rPr lang="cs-CZ" altLang="cs-CZ" sz="800" b="1" dirty="0">
                <a:latin typeface="Arial" charset="0"/>
              </a:rPr>
              <a:t>obsah v aplikaci hOn (bez připojení k Wifi a možnosti dálkového ovládání). Tipy a rady, Asistent zásob, Smart Food Locator a mnoho dalšího.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Rychlé mrazení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Manuální </a:t>
            </a:r>
            <a:r>
              <a:rPr lang="cs-CZ" altLang="cs-CZ" sz="800" dirty="0" smtClean="0">
                <a:latin typeface="Arial" charset="0"/>
              </a:rPr>
              <a:t>odmrazování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Ukazatel teploty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Ukazatel zapnutí/vypnutí funkce Rychlé mrazení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Ukazatel zvýšené teploty (vizuální)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Dětská pojistka (uzamčení tlačítek ovládání)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Rozpětí nastavení teplot </a:t>
            </a:r>
            <a:r>
              <a:rPr lang="cs-CZ" altLang="cs-CZ" sz="800" b="1" dirty="0" smtClean="0">
                <a:latin typeface="Arial" charset="0"/>
              </a:rPr>
              <a:t>-12 </a:t>
            </a:r>
            <a:r>
              <a:rPr lang="cs-CZ" altLang="cs-CZ" sz="800" b="1" dirty="0" smtClean="0">
                <a:latin typeface="Arial" charset="0"/>
              </a:rPr>
              <a:t>až -26 °C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kompresor – vysoký výkon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4 </a:t>
            </a:r>
            <a:r>
              <a:rPr lang="cs-CZ" altLang="cs-CZ" sz="800" dirty="0" smtClean="0">
                <a:latin typeface="Arial" charset="0"/>
              </a:rPr>
              <a:t>kolečka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 závěsný koš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madlo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</a:t>
            </a:r>
            <a:r>
              <a:rPr lang="cs-CZ" altLang="cs-CZ" sz="800" dirty="0" smtClean="0">
                <a:latin typeface="Arial" charset="0"/>
              </a:rPr>
              <a:t>R600a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06501" y="5048041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37001736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8059019112206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91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945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</a:t>
            </a:r>
            <a:endParaRPr lang="cs-CZ" altLang="cs-CZ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4" y="1099696"/>
            <a:ext cx="720000" cy="720000"/>
          </a:xfrm>
          <a:prstGeom prst="rect">
            <a:avLst/>
          </a:prstGeom>
        </p:spPr>
      </p:pic>
      <p:sp>
        <p:nvSpPr>
          <p:cNvPr id="46" name="TextovéPole 45"/>
          <p:cNvSpPr txBox="1"/>
          <p:nvPr/>
        </p:nvSpPr>
        <p:spPr>
          <a:xfrm>
            <a:off x="4839853" y="986021"/>
            <a:ext cx="864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 a ovládání na dálku)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793938" y="2132856"/>
            <a:ext cx="86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Statický systém s manuálním odmrazováním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747129" y="2943328"/>
            <a:ext cx="864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umístit v místnosti s okolní teplotou až do -15 °C (např. sklep)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délník 50"/>
          <p:cNvSpPr/>
          <p:nvPr/>
        </p:nvSpPr>
        <p:spPr>
          <a:xfrm>
            <a:off x="4056156" y="297022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-15 °C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761777" y="3973428"/>
            <a:ext cx="86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Rozpětí nastavení teplot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délník 52"/>
          <p:cNvSpPr/>
          <p:nvPr/>
        </p:nvSpPr>
        <p:spPr>
          <a:xfrm>
            <a:off x="4056156" y="487636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 koš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826114" y="5010032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drátěný závěsný koš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délník 30"/>
          <p:cNvSpPr/>
          <p:nvPr/>
        </p:nvSpPr>
        <p:spPr>
          <a:xfrm>
            <a:off x="4070941" y="2087656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délník 35"/>
          <p:cNvSpPr/>
          <p:nvPr/>
        </p:nvSpPr>
        <p:spPr>
          <a:xfrm>
            <a:off x="4059098" y="3949602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-12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až </a:t>
            </a:r>
          </a:p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-26 °C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délník 36"/>
          <p:cNvSpPr/>
          <p:nvPr/>
        </p:nvSpPr>
        <p:spPr>
          <a:xfrm>
            <a:off x="4070941" y="574046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91818" y="5897449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kompresor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1701" r="13250" b="3800"/>
          <a:stretch/>
        </p:blipFill>
        <p:spPr>
          <a:xfrm>
            <a:off x="5781362" y="3066187"/>
            <a:ext cx="1457882" cy="190158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6951" r="5901" b="6951"/>
          <a:stretch/>
        </p:blipFill>
        <p:spPr>
          <a:xfrm>
            <a:off x="5727045" y="1004606"/>
            <a:ext cx="1986008" cy="193872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70069" y="980728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062" y="2199026"/>
            <a:ext cx="1294395" cy="25887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2068</TotalTime>
  <Words>106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190</cp:revision>
  <cp:lastPrinted>2016-05-31T13:00:02Z</cp:lastPrinted>
  <dcterms:created xsi:type="dcterms:W3CDTF">2015-07-16T11:02:07Z</dcterms:created>
  <dcterms:modified xsi:type="dcterms:W3CDTF">2025-06-05T14:09:35Z</dcterms:modified>
</cp:coreProperties>
</file>