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 varScale="1">
        <p:scale>
          <a:sx n="89" d="100"/>
          <a:sy n="89" d="100"/>
        </p:scale>
        <p:origin x="1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HD90-A367U1-S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Kondenzační sušička s tepelným čerpadlem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čerpadlo, Wifi, senzory topení a vlhkosti, Invertorový motor, i-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Refresh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i-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dotykový displej, Hygienický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107504" y="908720"/>
            <a:ext cx="3724879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79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0,79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92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60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4:25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možnost bezdotykového připojení k Wifi a ovládání sušičky přes aplikaci hOn s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Tepelné čerpadlo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Senzory topení a vlhkosti - </a:t>
            </a:r>
            <a:r>
              <a:rPr lang="cs-CZ" altLang="cs-CZ" sz="800" dirty="0">
                <a:latin typeface="Arial" charset="0"/>
              </a:rPr>
              <a:t>Díky senzoru topení se ohřev zastaví, když je teplota příliš vysoká a naopak se spustí, když je teplota příliš nízká. Dále díky senzoru vlhkosti se topení spustí, když je oblečení příliš mokré a naopak se zastaví, když je oblečení suché. Tak se zabrání přesušení nebo nedosušení.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motor </a:t>
            </a:r>
            <a:r>
              <a:rPr lang="cs-CZ" altLang="cs-CZ" sz="800" dirty="0">
                <a:latin typeface="Arial" charset="0"/>
              </a:rPr>
              <a:t>– nízká spotřeba energie a hlučnost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výstupky;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</a:t>
            </a:r>
            <a:r>
              <a:rPr lang="cs-CZ" altLang="cs-CZ" sz="800" b="1" dirty="0">
                <a:latin typeface="Arial" charset="0"/>
              </a:rPr>
              <a:t>-</a:t>
            </a:r>
            <a:r>
              <a:rPr lang="cs-CZ" altLang="cs-CZ" sz="800" b="1" dirty="0" err="1">
                <a:latin typeface="Arial" charset="0"/>
              </a:rPr>
              <a:t>time</a:t>
            </a:r>
            <a:r>
              <a:rPr lang="cs-CZ" altLang="cs-CZ" sz="800" dirty="0">
                <a:latin typeface="Arial" charset="0"/>
              </a:rPr>
              <a:t> – možnost prodloužit dobu sušení dle potřeby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3 úrovně senzorového sušení </a:t>
            </a:r>
            <a:r>
              <a:rPr lang="cs-CZ" altLang="cs-CZ" sz="800" dirty="0">
                <a:latin typeface="Arial" charset="0"/>
              </a:rPr>
              <a:t>– Extra suché, Do skříně, K žehlení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 „i-Refresh“- Osvěžení – </a:t>
            </a:r>
            <a:r>
              <a:rPr lang="cs-CZ" altLang="cs-CZ" sz="800" dirty="0" smtClean="0">
                <a:latin typeface="Arial" charset="0"/>
              </a:rPr>
              <a:t>horký vlhký vzduch uvolňuje vlákna, změkčuje je, odstraňuje pachy, pomačkání a jemný prach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Hygienický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ničí 99 % bakterií, roztočů a virů při vysoké teplotě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Certifikace Woolmark </a:t>
            </a:r>
            <a:r>
              <a:rPr lang="cs-CZ" altLang="cs-CZ" sz="800" dirty="0">
                <a:latin typeface="Arial" charset="0"/>
              </a:rPr>
              <a:t>pro šetrné sušení vlny – nižší teplota a šetrné pohyby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dirty="0">
                <a:latin typeface="Arial" charset="0"/>
              </a:rPr>
              <a:t> 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14 programů + </a:t>
            </a:r>
            <a:r>
              <a:rPr lang="cs-CZ" altLang="cs-CZ" sz="800" dirty="0">
                <a:latin typeface="Arial" charset="0"/>
              </a:rPr>
              <a:t>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Eco, Košile, Mix, Vlna, Jemné, Časovač, Ručníky, Bavlna, Přikrývky, Dětské, Objemné, Sportovní, Syntetika, Rychlý 30</a:t>
            </a:r>
            <a:r>
              <a:rPr lang="cs-CZ" altLang="cs-CZ" sz="800" dirty="0" smtClean="0">
                <a:latin typeface="Arial" charset="0"/>
              </a:rPr>
              <a:t>‘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vysušení (3), Odložený start, Teplota, i-</a:t>
            </a:r>
            <a:r>
              <a:rPr lang="cs-CZ" altLang="cs-CZ" sz="800" dirty="0" err="1">
                <a:latin typeface="Arial" charset="0"/>
              </a:rPr>
              <a:t>time</a:t>
            </a:r>
            <a:r>
              <a:rPr lang="cs-CZ" altLang="cs-CZ" sz="800" dirty="0">
                <a:latin typeface="Arial" charset="0"/>
              </a:rPr>
              <a:t>, Proti pomačkání, </a:t>
            </a:r>
            <a:r>
              <a:rPr lang="cs-CZ" altLang="cs-CZ" sz="800" dirty="0" smtClean="0">
                <a:latin typeface="Arial" charset="0"/>
              </a:rPr>
              <a:t>Hygienický, </a:t>
            </a:r>
            <a:r>
              <a:rPr lang="cs-CZ" altLang="cs-CZ" sz="800" b="1" dirty="0" smtClean="0">
                <a:latin typeface="Arial" charset="0"/>
              </a:rPr>
              <a:t>i-Refresh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Wifi, Dětský zámek, Kontrolka zvuková signalizace (možnost vypnout), Kontrolky čištění filtru a vyprázdnění nádrže na </a:t>
            </a:r>
            <a:r>
              <a:rPr lang="cs-CZ" altLang="cs-CZ" sz="800" dirty="0" smtClean="0">
                <a:latin typeface="Arial" charset="0"/>
              </a:rPr>
              <a:t>vodu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Invertorový motor;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Objem bubnu 126 l; Materiál bubnu Nerez; 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Vypouštěcí hadička součástí; Nastavitelné nožičky; Chladivo R290; Tříúrovňový filtr; </a:t>
            </a:r>
            <a:r>
              <a:rPr lang="cs-CZ" altLang="cs-CZ" sz="800" b="1" dirty="0">
                <a:latin typeface="Arial" charset="0"/>
              </a:rPr>
              <a:t>Osvětlení bubnu; Možnost otočit směr otevírání dveří</a:t>
            </a:r>
            <a:endParaRPr lang="cs-CZ" altLang="cs-CZ" sz="800" b="1" u="sng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81128"/>
            <a:ext cx="356693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31103180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6921081525838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</a:t>
            </a:r>
            <a:r>
              <a:rPr lang="cs-CZ" altLang="cs-CZ" sz="800" dirty="0">
                <a:latin typeface="Arial" panose="020B0604020202020204" pitchFamily="34" charset="0"/>
              </a:rPr>
              <a:t>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Bílá s šedými dvířky                        		a chromovanou hranou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845 x 595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685 mm celková 		hloubka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(včetně dveří),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610 mm 	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dveří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885 x 660 x 758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65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97078" y="133662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13" y="1107137"/>
            <a:ext cx="623745" cy="623745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xmlns="" id="{794994FC-57D9-DCDC-8872-AEC539C177DF}"/>
              </a:ext>
            </a:extLst>
          </p:cNvPr>
          <p:cNvSpPr txBox="1"/>
          <p:nvPr/>
        </p:nvSpPr>
        <p:spPr>
          <a:xfrm>
            <a:off x="4688445" y="997734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64" name="Obrázek 6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958" y="2709000"/>
            <a:ext cx="720000" cy="720000"/>
          </a:xfrm>
          <a:prstGeom prst="rect">
            <a:avLst/>
          </a:prstGeom>
        </p:spPr>
      </p:pic>
      <p:sp>
        <p:nvSpPr>
          <p:cNvPr id="65" name="TextovéPole 64"/>
          <p:cNvSpPr txBox="1"/>
          <p:nvPr/>
        </p:nvSpPr>
        <p:spPr>
          <a:xfrm>
            <a:off x="4639920" y="2788208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sp>
        <p:nvSpPr>
          <p:cNvPr id="67" name="TextovéPole 66"/>
          <p:cNvSpPr txBox="1"/>
          <p:nvPr/>
        </p:nvSpPr>
        <p:spPr>
          <a:xfrm>
            <a:off x="4518490" y="5422920"/>
            <a:ext cx="97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60 dB(A</a:t>
            </a:r>
          </a:p>
        </p:txBody>
      </p:sp>
      <p:sp>
        <p:nvSpPr>
          <p:cNvPr id="68" name="TextovéPole 67"/>
          <p:cNvSpPr txBox="1"/>
          <p:nvPr/>
        </p:nvSpPr>
        <p:spPr>
          <a:xfrm>
            <a:off x="4606843" y="4593322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Pilow Drum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výstupky pro jemné sušení</a:t>
            </a:r>
          </a:p>
        </p:txBody>
      </p:sp>
      <p:sp>
        <p:nvSpPr>
          <p:cNvPr id="69" name="TextovéPole 68"/>
          <p:cNvSpPr txBox="1"/>
          <p:nvPr/>
        </p:nvSpPr>
        <p:spPr>
          <a:xfrm>
            <a:off x="4622487" y="3573016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energeticky úsporné a pro prádlo šetrné sušení</a:t>
            </a:r>
          </a:p>
        </p:txBody>
      </p:sp>
      <p:pic>
        <p:nvPicPr>
          <p:cNvPr id="71" name="Obrázek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958" y="5373296"/>
            <a:ext cx="720000" cy="720000"/>
          </a:xfrm>
          <a:prstGeom prst="rect">
            <a:avLst/>
          </a:prstGeom>
        </p:spPr>
      </p:pic>
      <p:sp>
        <p:nvSpPr>
          <p:cNvPr id="72" name="Obdélník 71"/>
          <p:cNvSpPr/>
          <p:nvPr/>
        </p:nvSpPr>
        <p:spPr>
          <a:xfrm>
            <a:off x="3858959" y="6070992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4" name="Obrázek 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97" y="3615265"/>
            <a:ext cx="720000" cy="720000"/>
          </a:xfrm>
          <a:prstGeom prst="rect">
            <a:avLst/>
          </a:prstGeom>
        </p:spPr>
      </p:pic>
      <p:pic>
        <p:nvPicPr>
          <p:cNvPr id="75" name="Obrázek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4581208"/>
            <a:ext cx="720000" cy="720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3857866" y="5422920"/>
            <a:ext cx="479435" cy="271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6951" r="18500" b="5900"/>
          <a:stretch/>
        </p:blipFill>
        <p:spPr>
          <a:xfrm>
            <a:off x="5517148" y="1713002"/>
            <a:ext cx="2082159" cy="288032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2527" y="905057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602" y="1744528"/>
            <a:ext cx="1394104" cy="27882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xmlns="" id="{688C5587-5AFF-3AE7-CB65-C9F8A8D0E7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851" y="1870675"/>
            <a:ext cx="668069" cy="66806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ED4CD73B-3876-A434-12E4-32F9C4E7D490}"/>
              </a:ext>
            </a:extLst>
          </p:cNvPr>
          <p:cNvSpPr txBox="1"/>
          <p:nvPr/>
        </p:nvSpPr>
        <p:spPr>
          <a:xfrm>
            <a:off x="4645400" y="1840845"/>
            <a:ext cx="9316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uvolňuje vlákna, změkčuje je a odstraňuje pachy, pomačkání a prach</a:t>
            </a: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3774</TotalTime>
  <Words>100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305</cp:revision>
  <cp:lastPrinted>2025-07-01T09:17:14Z</cp:lastPrinted>
  <dcterms:created xsi:type="dcterms:W3CDTF">2015-07-16T11:02:07Z</dcterms:created>
  <dcterms:modified xsi:type="dcterms:W3CDTF">2026-01-15T15:24:39Z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