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7563"/>
          <a:stretch/>
        </p:blipFill>
        <p:spPr>
          <a:xfrm>
            <a:off x="4580546" y="1011"/>
            <a:ext cx="7607856" cy="6855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443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36651"/>
          <a:stretch/>
        </p:blipFill>
        <p:spPr>
          <a:xfrm>
            <a:off x="4469450" y="1011"/>
            <a:ext cx="7718952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9918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FFFFFF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 dirty="0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1965281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93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42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9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08" y="279305"/>
            <a:ext cx="2176284" cy="51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8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953822" y="1360559"/>
            <a:ext cx="3178560" cy="5280573"/>
          </a:xfrm>
        </p:spPr>
        <p:txBody>
          <a:bodyPr/>
          <a:lstStyle/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360° </a:t>
            </a:r>
            <a:r>
              <a:rPr lang="en-GB" sz="1200" kern="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PivotBall</a:t>
            </a: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</a:t>
            </a: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otočná koule se velmi snadno pohybuje, čímž docílíte stálého kontaktu, a to i v obtížných partiích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Individuální přizpůsobivé břity pro hladší oholení s méně tahy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Komfortní holicí kroužky pro snížení tření až o 30 </a:t>
            </a: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Technologie </a:t>
            </a:r>
            <a:r>
              <a:rPr lang="en-GB" sz="1200" kern="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PowerSense</a:t>
            </a: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</a:t>
            </a: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reaguje na tlak, analyzuje sílu chlupů a pomáhá dosáhnout optimální rychlosti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Detailní zastřihovač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Snadné odejmutí holicí hlavy jedním tlačítkem pro snadnou údržbu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Bezdrátový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Doba provozu až 50 min.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Doba nabíjení 90 minut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Funkce </a:t>
            </a:r>
            <a:r>
              <a:rPr lang="cs-CZ" sz="1200" kern="0" dirty="0" err="1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rychlonabití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USB </a:t>
            </a: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nabíjení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100% </a:t>
            </a: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voděodolný, vhodný pro použití s gelem či pěnou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2stupňová LED indikace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Záruka 2+1 rok</a:t>
            </a:r>
            <a:endParaRPr lang="en-GB" sz="12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644546-3839-404B-AC0C-60A2EF19C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472" y="346970"/>
            <a:ext cx="2173106" cy="345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1D17FC-EBEA-36D5-7AE8-F528FBF96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85" y="1931467"/>
            <a:ext cx="2544550" cy="381682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1F3CF2A-A405-E6C8-146E-DBDCBE8B90BE}"/>
              </a:ext>
            </a:extLst>
          </p:cNvPr>
          <p:cNvSpPr/>
          <p:nvPr/>
        </p:nvSpPr>
        <p:spPr>
          <a:xfrm>
            <a:off x="7341107" y="2206412"/>
            <a:ext cx="1464909" cy="154911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566708-FE85-906D-E9C6-AB0AE25B330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107" y="2237583"/>
            <a:ext cx="1464909" cy="158028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20FC929D-2055-781E-1AA8-77FF9469946D}"/>
              </a:ext>
            </a:extLst>
          </p:cNvPr>
          <p:cNvSpPr/>
          <p:nvPr/>
        </p:nvSpPr>
        <p:spPr>
          <a:xfrm>
            <a:off x="6389613" y="3617704"/>
            <a:ext cx="1668959" cy="164379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3FE03B5-9A29-BFF8-0889-98E6A23B494E}"/>
              </a:ext>
            </a:extLst>
          </p:cNvPr>
          <p:cNvSpPr/>
          <p:nvPr/>
        </p:nvSpPr>
        <p:spPr>
          <a:xfrm>
            <a:off x="5075111" y="4888690"/>
            <a:ext cx="1771939" cy="186770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FCAB24-2DB6-6217-B03E-B41BB38A84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439" y="5333902"/>
            <a:ext cx="977281" cy="9772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C9D253-8E79-1FEE-D10F-1F0EB98C1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46" y="3902922"/>
            <a:ext cx="1025252" cy="1025252"/>
          </a:xfrm>
          <a:prstGeom prst="rect">
            <a:avLst/>
          </a:prstGeom>
        </p:spPr>
      </p:pic>
      <p:pic>
        <p:nvPicPr>
          <p:cNvPr id="3" name="Picture 2" descr="A picture containing indoor, black, device&#10;&#10;Description automatically generated">
            <a:extLst>
              <a:ext uri="{FF2B5EF4-FFF2-40B4-BE49-F238E27FC236}">
                <a16:creationId xmlns:a16="http://schemas.microsoft.com/office/drawing/2014/main" id="{EE32F261-26D2-DBDD-3A4E-2D137086AA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97" y="600272"/>
            <a:ext cx="3092213" cy="6310508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D4F8522A-0B95-171D-4025-F93F5941869C}"/>
              </a:ext>
            </a:extLst>
          </p:cNvPr>
          <p:cNvSpPr txBox="1"/>
          <p:nvPr/>
        </p:nvSpPr>
        <p:spPr>
          <a:xfrm>
            <a:off x="9298460" y="125353"/>
            <a:ext cx="2762432" cy="66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330" tIns="45655" rIns="91330" bIns="45655" anchor="t" anchorCtr="1" compatLnSpc="1"/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X5 LIMITLESS 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Holicí strojek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dirty="0">
                <a:solidFill>
                  <a:prstClr val="black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XR1750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887776"/>
      </p:ext>
    </p:extLst>
  </p:cSld>
  <p:clrMapOvr>
    <a:masterClrMapping/>
  </p:clrMapOvr>
</p:sld>
</file>

<file path=ppt/theme/theme1.xml><?xml version="1.0" encoding="utf-8"?>
<a:theme xmlns:a="http://schemas.openxmlformats.org/drawingml/2006/main" name="Grooming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B2D8BCEE-0465-4C7D-996E-BCD3F75C177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104</Words>
  <Application>Microsoft Office PowerPoint</Application>
  <PresentationFormat>Širokoúhlá obrazovka</PresentationFormat>
  <Paragraphs>17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Bodoni MT</vt:lpstr>
      <vt:lpstr>Calibri</vt:lpstr>
      <vt:lpstr>Helvetica</vt:lpstr>
      <vt:lpstr>Wingdings</vt:lpstr>
      <vt:lpstr>Grooming Content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Kadlecová, Anna</dc:creator>
  <cp:lastModifiedBy>Kadlecová, Anna</cp:lastModifiedBy>
  <cp:revision>1</cp:revision>
  <dcterms:created xsi:type="dcterms:W3CDTF">2022-08-26T14:03:31Z</dcterms:created>
  <dcterms:modified xsi:type="dcterms:W3CDTF">2022-08-26T14:14:00Z</dcterms:modified>
</cp:coreProperties>
</file>