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HCE251E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truhlicový mrazák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 koše, Rychlé mrazení, digitální displej, kolečka, zámek dveří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248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-/248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0,591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216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22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10 °- 43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-15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</a:t>
            </a:r>
            <a:r>
              <a:rPr lang="cs-CZ" altLang="cs-CZ" sz="800" b="1" dirty="0" smtClean="0">
                <a:latin typeface="Arial" charset="0"/>
              </a:rPr>
              <a:t>– tichý a úsporný </a:t>
            </a:r>
            <a:r>
              <a:rPr lang="cs-CZ" altLang="cs-CZ" sz="800" b="1" dirty="0" smtClean="0">
                <a:latin typeface="Arial" charset="0"/>
              </a:rPr>
              <a:t>chod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Funkce Rychlé mrazení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Elektronické ovládání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Externí 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Dětská pojistka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Světelný signál zvýšené </a:t>
            </a:r>
            <a:r>
              <a:rPr lang="cs-CZ" altLang="cs-CZ" sz="800" dirty="0" smtClean="0">
                <a:latin typeface="Arial" charset="0"/>
              </a:rPr>
              <a:t>teploty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Antibakteriální gumové těsnění dvířek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(sklep)</a:t>
            </a:r>
          </a:p>
          <a:p>
            <a:pPr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Statické chlazení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Rozsah nastavení teplot -30 až +10 </a:t>
            </a:r>
            <a:r>
              <a:rPr lang="cs-CZ" altLang="cs-CZ" sz="800" dirty="0">
                <a:latin typeface="Arial" charset="0"/>
              </a:rPr>
              <a:t>°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závěsné </a:t>
            </a:r>
            <a:r>
              <a:rPr lang="cs-CZ" altLang="cs-CZ" sz="800" dirty="0" smtClean="0">
                <a:latin typeface="Arial" charset="0"/>
              </a:rPr>
              <a:t>koše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Ukazatel Rychlého mrazení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Manuální odmrazování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Externí madlo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Zámek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4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37001501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6930265323818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418394" y="2028419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</a:t>
            </a:r>
            <a:endParaRPr lang="cs-CZ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94" y="1054424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16" y="335876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846512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913493" y="1052736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36660" y="1911498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dB(A)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951424" y="353394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2677974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716016" y="2773905"/>
            <a:ext cx="945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5940152" y="2708920"/>
            <a:ext cx="1660979" cy="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2" t="8000" r="8222" b="6951"/>
          <a:stretch/>
        </p:blipFill>
        <p:spPr>
          <a:xfrm>
            <a:off x="5818602" y="2888940"/>
            <a:ext cx="1964857" cy="189468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90913" y="957028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979" y="2132856"/>
            <a:ext cx="1283742" cy="25674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" name="TextovéPole 39"/>
          <p:cNvSpPr txBox="1"/>
          <p:nvPr/>
        </p:nvSpPr>
        <p:spPr>
          <a:xfrm>
            <a:off x="4838842" y="4064348"/>
            <a:ext cx="894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Světelný signál zvýšené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51"/>
          <a:stretch/>
        </p:blipFill>
        <p:spPr>
          <a:xfrm>
            <a:off x="4065764" y="3935181"/>
            <a:ext cx="720000" cy="575627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15143" y="972702"/>
            <a:ext cx="1800000" cy="111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infopath/2007/PartnerControls"/>
    <ds:schemaRef ds:uri="a09af93a-bc92-4cce-8ba3-c8fdbed82e22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2005</TotalTime>
  <Words>57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272</cp:revision>
  <cp:lastPrinted>2016-05-31T13:00:02Z</cp:lastPrinted>
  <dcterms:created xsi:type="dcterms:W3CDTF">2015-07-16T11:02:07Z</dcterms:created>
  <dcterms:modified xsi:type="dcterms:W3CDTF">2024-04-04T14:05:18Z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